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섬들아 내게 들으라 먼곳 백성들아 귀를 기울이라 여호와께서 태에서부터 나를 부르셨고 내 어머니의 복중에서부터 내 이름을 기억하셨으며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me, you islands; hear this, you distant nations: Before I was born the LORD called me; from my birth he has made mention of my name.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주리거나 목마르지 아니할 것이며 더위와 볕이 그들을 상하지 아니하리니 이는 그들을 긍휼히 여기는 이가 그들을 이끌되 샘물 근원으로 인도할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neither hunger nor thirst, nor will the desert heat or the sun beat upon them. He who has compassion on them will guide them and lead them beside springs of water.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나의 모든 산을 길로 삼고 나의 대로를 돋우리니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all my mountains into roads, and my highways will be raised up.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어떤 사람은 먼 곳에서, 어떤 사람은 북쪽과 서쪽에서, 어떤 사람은 시님 땅에서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they will come from afar -- some from the north, some from the west, some from the region of Aswan."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하늘이여 노래하라 땅이여 기뻐하라 산들이여 즐거이 노래하라 여호와께서 그의 백성을 위로하셨은즉 그의 고난 당한 자를 긍휼히 여기실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Shout for joy, O heavens; rejoice, O earth; burst into song, O mountains! For the LORD comforts his people and will have compassion on his afflicted ones.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오직 시온이 이르기를 여호와께서 나를 버리시며 주께서 나를 잊으셨다 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Zion said, "The LORD has forsaken me, the Lord has forgotten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여인이 어찌 그 젖 먹는 자식을 잊겠으며 자기 태에서 난 아들을 긍휼히 여기지 않겠느냐 그들은 혹시 잊을지라도 나는 너를 잊지 아니할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a mother forget the baby at her breast and have no compassion on the child she has borne? Though she may forget, I will not forget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너를 내 손바닥에 새겼고 너의 성벽이 항상 내 앞에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engraved you on the palms of my hands; your walls are ever before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자녀들은 빨리 걸으며 너를 헐며 너를 황폐하게 하던 자들은 너를 떠나가리라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sons hasten back, and those who laid you waste depart from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눈을 들어 사방을 보라 그들이 다 모여 네게로 오느니라 나 여호와가 이르노라 내가 나의 삶으로 맹세하노니 네가 반드시 그 모든 무리를 장식처럼 몸에 차며 그것을 띠기를 신부처럼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up your eyes and look around; all your sons gather and come to you. As surely as I live," declares the LORD, "you will wear them all as ornaments; you will put them on, like a bride.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네 황폐하고 적막한 곳들과 네 파멸을 당하였던 땅이 이제는 주민이 많아 좁게 될 것이며 너를 삼켰던 자들이 멀리 떠날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you were ruined and made desolate and your land laid waste, now you will be too small for your people, and those who devoured you will be far away.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입을 날카로운 칼 같이 만드시고 나를 그의 손 그늘에 숨기시며 나를 갈고 닦은 화살로 만드사 그의 화살통에 감추시고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my mouth like a sharpened sword, in the shadow of his hand he hid me; he made me into a polished arrow and concealed me in his quiver.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자식을 잃었을 때에 낳은 자녀가 후일에 네 귀에 말하기를 이곳이 네게 좁으니 넓혀서 내가 거주하게 하라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children born during your bereavement will yet say in your hearing, `This place is too small for us; give us more space to live 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네가 네 마음에 이르기를 누가 나를 위하여 이들을 낳았는고 나는 자녀를 잃고 외로워졌으며 사로잡혀 유리하였거늘 이들을 누가 양육하였는고 나는 홀로 남았거늘 이들은 어디서 생겼는고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say in your heart, `Who bore me these? I was bereaved and barren; I was exiled and rejected. Who brought these up? I was left all alone, but these -- where have they come from?'"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주 여호와가 이같이 이르노라 내가 뭇 나라를 향하여 나의 손을 들고 민족들을 향하여 나의 기치를 세울 것이라 그들이 네 아들들을 품에 안고 네 딸들을 어깨에 메고 올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"See, I will beckon to the Gentiles, I will lift up my banner to the peoples; they will bring your sons in their arms and carry your daughters on their shoulders.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왕들은 네 양부가 되며 왕비들은 네 유모가 될 것이며 그들이 얼굴을 땅에 대고 네게 절하고 네 발의 티끌을 핥을 것이니 네가 나를 여호와인 줄을 알리라 나를 바라는 자는 수치를 당하지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Kings will be your foster fathers, and their queens your nursing mothers. They will bow down before you with their faces to the ground; they will lick the dust at your feet. Then you will know that I am the LORD; those who hope in me will not be disappointed."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용사가 빼앗은 것을 어떻게 도로 빼앗으며 승리자에게 사로잡힌 자를 어떻게 건져낼 수 있으랴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plunder be taken from warriors, or captives rescued from the fierce?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여호와가 이같이 말하노라 용사의 포로도 빼앗을 것이요 두려운 자의 빼앗은 것도 건져낼 것이니 이는 내가 너를 대적하는 자를 대적하고 네 자녀를 내가 구원할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what the LORD says: "Yes, captives will be taken from warriors, and plunder retrieved from the fierce; I will contend with those who contend with you, and your children I will save.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너를 억압하는 자들에게 자기의 살을 먹게 하며 새 술에 취함 같이 자기의 피에 취하게 하리니 모든 육체가 나 여호와는 네 구원자요 네 구속자요 야곱의 전능자인 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oppressors eat their own flesh; they will be drunk on their own blood, as with wine. Then all mankind will know that I, the LORD, am your Savior, your Redeemer, the Mighty One of Jacob."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내게 이르시되 너는 나의 종이요 내 영광을 네 속에 나타낼 이스라엘이라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"You are my servant, Israel, in whom I will display my splendor."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나는 말하기를 내가 헛되이 수고하였으며 무익하게 공연히 내 힘을 다하였다 하였도다 참으로 나에 대한 판단이 여호와께 있고 나의 보응이 나의 하나님께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said, "I have labored to no purpose; I have spent my strength in vain and for nothing. Yet what is due me is in the LORD's hand, and my reward is with my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이제 여호와께서 말씀하시나니 그는 태에서부터 나를 그의 종으로 지으신 이시요 야곱을 그에게로 돌아오게 하시는 이시니 이스라엘이 그에게로 모이는도다 그러므로 내가 여호와 보시기에 영화롭게 되었으며 나의 하나님은 나의 힘이 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the LORD says -- he who formed me in the womb to be his servant to bring Jacob back to him and gather Israel to himself, for I am honored in the eyes of the LORD and my God has been my strength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이르시되 네가 나의 종이 되어 야곱의 지파들을 일으키며 이스라엘 중에 보전된 자를 돌아오게 할 것은 매우 쉬운 일이라 내가 또 너를 이방의 빛으로 삼아 나의 구원을 베풀어서 땅 끝까지 이르게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says: "It is too small a thing for you to be my servant to restore the tribes of Jacob and bring back those of Israel I have kept. I will also make you a light for the Gentiles, that you may bring my salvation to the ends of the earth."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이스라엘의 구속자, 이스라엘의 거룩한 이이신 여호와께서 사람에게 멸시를 당하는 자, 백성에게 미움을 받는 자, 관원들에게 종이 된 자에게 이같이 이르시되 왕들이 보고 일어서며 고관들이 경배하리니 이는 이스라엘의 거룩하신 이 신실하신 여호와 그가 너를 택하였음이니라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 the Redeemer and Holy One of Israel -- to him who was despised and abhorred by the nation, to the servant of rulers: "Kings will see you and rise up, princes will see and bow down, because of the LORD, who is faithful, the Holy One of Israel, who has chosen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이같이 이르시되 은혜의 때에 내가 네게 응답하였고 구원의 날에 내가 너를 도왔도다 내가 장차 너를 보호하여 너를 백성의 언약으로 삼으며 나라를 일으켜 그들에게 그 황무하였던 땅을 기업으로 상속하게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"In the time of my favor I will answer you, and in the day of salvation I will help you; I will keep you and will make you to be a covenant for the people, to restore the land and to reassign its desolate inheritances,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잡혀 있는 자에게 이르기를 나오라 하며 흑암에 있는 자에게 나타나라 하리라 그들이 길에서 먹겠고 모든 헐벗은 산에도 그들의 풀밭이 있을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say to the captives, `Come out,' and to those in darkness, `Be free!' "They will feed beside the roads and find pasture on every barren hill.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