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의를 따르며 여호와를 찾아 구하는 너희는 내게 들을지어다 너희를 떠낸 반석과 너희를 파낸 우묵한 구덩이를 생각하여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you who pursue righteousness and who seek the LORD: Look to the rock from which you were cut and to the quarry from which you were hewn;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바다를, 넓고 깊은 물을 말리시고 바다 깊은 곳에 길을 내어 구속 받은 자들을 건너게 하신 이가 어찌 주가 아니시니이까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it not you who dried up the sea, the waters of the great deep, who made a road in the depths of the sea so that the redeemed might cross 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 구속받은 자들이 돌아와 노래하며 시온으로 돌아오니 영원한 기쁨이 그들의 머리 위에 있고 슬픔과 탄식이 달아나리이다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ransomed of the LORD will return. They will enter Zion with singing; everlasting joy will crown their heads. Gladness and joy will overtake them, and sorrow and sighing will flee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이르시되 너희를 위로하는 자는 나 곧 나이니라 너는 어떠한 자이기에 죽을 사람을 두려워하며 풀 같이 될 사람의 아들을 두려워하느냐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even I, am he who comforts you. Who are you that you fear mortal men, the sons of men, who are but grass,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하늘을 펴고 땅의 기초를 정하고 너를 지은 자 여호와를 어찌하여 잊어버렸느냐 너를 멸하려고 준비하는 저 학대자의 분노를 어찌하여 항상 종일 두려워하느냐 학대자의 분노가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forget the LORD your Maker, who stretched out the heavens and laid the foundations of the earth, that you live in constant terror every day because of the wrath of the oppressor, who is bent on destruction? For where is the wrath of the oppressor?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결박된 포로가 속히 놓일 것이니 죽지도 아니할 것이요 구덩이로 내려가지도 아니할 것이며 그의 양식이 부족하지도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cowering prisoners will soon be set free; they will not die in their dungeon, nor will they lack bread.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나는 네 하나님 여호와라 바다를 휘저어서 그 물결을 뒤흔들게 하는 자이니 그의 이름은 만군의 여호와니라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the LORD your God, who churns up the sea so that its waves roar -- the LORD Almighty is his name.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내 말을 네 입에 두고 내 손 그늘로 너를 덮었나니 이는 내가 하늘을 펴며 땅의 기초를 정하며 시온에게 이르기를 너는 내 백성이라 말하기 위함이니라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put my words in your mouth and covered you with the shadow of my hand -- I who set the heavens in place, who laid the foundations of the earth, and who say to Zion, `You are my people.'"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손에서 그의 분노의 잔을 마신 예루살렘이여 깰지어다 깰지어다 일어설지어다 네가 이미 비틀걸음 치게 하는 큰 잔을 마셔 다 비웠도다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Awake, awake! Rise up, O Jerusalem, you who have drunk from the hand of the LORD the cup of his wrath, you who have drained to its dregs the goblet that makes men stagger.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낳은 모든 아들 중에 너를 인도할 자가 없고 네가 양육한 모든 아들 중에 그 손으로 너를 이끌 자도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sons she bore there was none to guide her; of all the sons she reared there was none to take her by the hand.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두 가지 일이 네게 닥쳤으니 누가 너를 위하여 슬퍼하랴 곧 황폐와 멸망이요 기근과 칼이라 누가 너를 위로하랴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double calamities have come upon you -- who can comfort you? -- ruin and destruction, famine and sword -- who can console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너희의 조상 아브라함과 너희를 낳은 사라를 생각하여 보라 아브라함이 혼자 있을 때에 내가 그를 부르고 그에게 복을 주어 창성하게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to Abraham, your father, and to Sarah, who gave you birth. When I called him he was but one, and I blessed him and made him many.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아들들이 곤비하여 그물에 걸린 영양 같이 온 거리 모퉁이에 누웠으니 그들에게 여호와의 분노와 네 하나님의 견책이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sons have fainted; they lie at the head of every street, like antelope caught in a net. They are filled with the wrath of the LORD and the rebuke of your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그러므로 너 곤고하며 포도주가 아니라도 취한 자여 이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hear this, you afflicted one, made drunk, but not with wine.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 주 여호와, 그의 백성의 억울함을 풀어 주시는 네 하나님이 이같이 말씀하시되 보라 내가 비틀걸음 치게 하는 잔 곧 나의 분노의 큰 잔을 네 손에서 거두어서 네가 다시는 마시지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your Sovereign LORD says, your God, who defends his people: "See, I have taken out of your hand the cup that made you stagger; from that cup, the goblet of my wrath, you will never drink again.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잔을 너를 괴롭게 하던 자들의 손에 두리라 그들은 일찌기 네게 이르기를 엎드리라 우리가 넘어가리라 하던 자들이라 너를 넘어가려는 그들에게 네가 네 허리를 땅과 같게, 길거리와 같게 하였느니라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put it into the hands of your tormentors, who said to you, `Fall prostrate that we may walk over you.' And you made your back like the ground, like a street to be walked over."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 여호와가 시온의 모든 황폐한 곳들을 위로하여 그 사막을 에덴 같게, 그 광야를 여호와의 동산 같게 하였나니 그 가운데에 기뻐함과 즐거워함과 감사함과 창화하는 소리가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surely comfort Zion and will look with compassion on all her ruins; he will make her deserts like Eden, her wastelands like the garden of the LORD. Joy and gladness will be found in her, thanksgiving and the sound of singing.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 백성이여 내게 주의하라 내 나라여 내게 귀를 기울이라 이는 율법이 내게서부터 나갈 것임이라 내가 내 공의를 만민의 빛으로 세우리라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my people; hear me, my nation: The law will go out from me; my justice will become a light to the nations.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공의가 가깝고 내 구원이 나갔은즉 내 팔이 만민을 심판하리니 섬들이 나를 앙망하여 내 팔에 의지하리라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righteousness draws near speedily, my salvation is on the way, and my arm will bring justice to the nations. The islands will look to me and wait in hope for my arm.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하늘로 눈을 들며 그 아래의 땅을 살피라 하늘이 연기 같이 사라지고 땅이 옷 같이 해어지며 거기에 사는 자들이 하루살이 같이 죽으려니와 나의 구원은 영원히 있고 나의 공의는 폐하여지지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your eyes to the heavens, look at the earth beneath; the heavens will vanish like smoke, the earth will wear out like a garment and its inhabitants die like flies. But my salvation will last forever, my righteousness will never fail.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의를 아는 자들아, 마음에 내 율법이 있는 백성들아, 너희는 내게 듣고 그들의 비방을 두려워하지 말라 그들의 비방에 놀라지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me, you who know what is right, you people who have my law in your hearts: Do not fear the reproach of men or be terrified by their insults.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옷 같이 좀이 그들을 먹을 것이며 양털 같이 좀벌레가 그들을 먹을 것이나 나의 공의는 영원히 있겠고 나의 구원은 세세에 미치리라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moth will eat them up like a garment; the worm will devour them like wool. But my righteousness will last forever, my salvation through all generations."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팔이여 깨소서 깨소서 능력을 베푸소서 옛날 옛 시대에 깨신 것 같이 하소서 라합을 저미시고 용을 찌르신 이가 어찌 주가 아니시며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Awake, awake! Clothe yourself with strength, O arm of the LORD; awake, as in days gone by, as in generations of old. Was it not you who cut Rahab to pieces, who pierced that monster through?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