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전한 것을 누가 믿었느냐 여호와의 팔이 누구에게 나타났느냐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has believed our message and to whom has the arm of the LORD been revealed?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그에게 상함을 받게 하시기를 원하사 질고를 당하게 하셨은즉 그의 영혼을 속건제물로 드리기에 이르면 그가 씨를 보게 되며 그의 날은 길 것이요 또 그의 손으로 여호와께서 기뻐하시는 뜻을 성취하리로다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it was the LORD's will to crush him and cause him to suffer, and though the LORD makes his life a guilt offering, he will see his offspring and prolong his days, and the will of the LORD will prosper in his hand.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자기 영혼의 수고한 것을 보고 만족하게 여길 것이라 나의 의로운 종이 자기 지식으로 많은 사람을 의롭게 하며 또 그들의 죄악을 친히 담당하리로다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suffering of his soul, he will see the light of life and be satisfied; by his knowledge my righteous servant will justify many, and he will bear their iniquities.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내가 그에게 존귀한 자와 함께 몫을 받게 하며 강한 자와 함께 탈취한 것을 나누게 하리니 이는 그가 자기 영혼을 버려 사망에 이르게 하며 범죄자 중 하나로 헤아림을 받았음이니라 그러나 그가 많은 사람의 죄를 담당하며 범죄자를 위하여 기도하였느니라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give him a portion among the great, and he will divide the spoils with the strong, because he poured out his life unto death, and was numbered with the transgressors. For he bore the sin of many, and made intercession for the transgressors.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주 앞에서 자라나기를 연한 순 같고 마른 땅에서 나온 뿌리 같아서 고운 모양도 없고 풍채도 없은즉 우리가 보기에 흠모할 만한 아름다운 것이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grew up before him like a tender shoot, and like a root out of dry ground. He had no beauty or majesty to attract us to him, nothing in his appearance that we should desire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그는 멸시를 받아 사람들에게 버림받았으며 간고를 많이 겪었으며 질고를 아는 자라 마치 사람들이 그에게서 얼굴을 가리는 것같이 멸시를 당하였고 우리도 그를 귀히 여기지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despised and rejected by men, a man of sorrows, and familiar with suffering. Like one from whom men hide their faces he was despised, and we esteemed him not.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그는 실로 우리의 질고를 지고 우리의 슬픔을 당하였거늘 우리는 생각하기를 그는 징벌을 받아 하나님께 맞으며 고난을 당한다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he took up our infirmities and carried our sorrows, yet we considered him stricken by God, smitten by him, and afflicted.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찔림은 우리의 허물 때문이요 그가 상함은 우리의 죄악 때문이라 그가 징계를 받으므로 우리는 평화를 누리고 그가 채찍에 맞으므로 우리는 나음을 받았도다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was pierced for our transgressions, he was crushed for our iniquities; the punishment that brought us peace was upon him, and by his wounds we are healed.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우리는 다 양 같아서 그릇 행하여 각기 제 길로 갔거늘 여호와께서는 우리 모두의 죄악을 그에게 담당시키셨도다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all, like sheep, have gone astray, each of us has turned to his own way; and the LORD has laid on him the iniquity of us all.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곤욕을 당하여 괴로울 때에도 그의 입을 열지 아니하였음이여 마치 도수장으로 끌려가는 어린 양과 털 깎는 자 앞에 잠잠한 양 같이 그의 입을 열지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oppressed and afflicted, yet he did not open his mouth; he was led like a lamb to the slaughter, and as a sheep before her shearers is silent, so he did not open his mouth.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그는 곤욕과 심문을 당하고 끌려갔으나 그 세대 중에 누가 생각하기를 그가 살아있는 자들의 땅에서 끊어짐은 마땅히 형벌받을 내 백성의 허물 때문이라 하였으리요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oppression and judgment he was taken away. And who can speak of his descendants? For he was cut off from the land of the living; for the transgression of my people he was stricken.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그는 강포를 행하지 아니하였고 그의 입에 거짓이 없었으나 그의 무덤이 악인들과 함께 있었으며 그가 죽은 후에 부자와 함께 있었도다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assigned a grave with the wicked, and with the rich in his death, though he had done no violence, nor was any deceit in his mouth.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