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잉태하지 못하며 출산하지 못한 너는 노래할지어다 산고를 겪지 못한 너는 외쳐 노래할지어다 이는 홀로 된 여인의 자식이 남편 있는 자의 자식보다 많음이라 여호와께서 말씀하셨느니라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"Sing, O barren woman, you who never bore a child; burst into song, shout for joy, you who were never in labor; because more are the children of the desolate woman than of her who has a husband," says the LORD.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산들이 떠나며 언덕들은 옮겨질지라도 나의 자비는 네게서 떠나지 아니하며 나의 화평의 언약은 흔들리지 아니하리라 너를 긍휼히 여기시는 여호와께서 말씀하셨느니라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Though the mountains be shaken and the hills be removed, yet my unfailing love for you will not be shaken nor my covenant of peace be removed," says the LORD, who has compassion on you.</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너 곤고하며 광풍에 요동하여 안위를 받지 못한 자여 보라 내가 화려한 채색으로 네 돌 사이에 더하며 청옥으로 네 기초를 쌓으며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 afflicted city, lashed by storms and not comforted, I will build you with stones of turquoise, your foundations with sapphires.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홍보석으로 네 성벽을 지으며 석류석으로 네 성문을 만들고 네 지경을 다 보석으로 꾸밀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make your battlements of rubies, your gates of sparkling jewels, and all your walls of precious stones.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네 모든 자녀는 여호와의 교훈을 받을 것이니 네 자녀에게는 큰 평안이 있을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your sons will be taught by the LORD, and great will be your children's peace.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너는 공의로 설 것이며 학대가 네게서 멀어질 것인즉 네가 두려워 하지 아니할 것이며 공포도 네게 가까이하지 못할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righteousness you will be established: Tyranny will be far from you; you will have nothing to fear. Terror will be far removed; it will not come near you.</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보라 그들이 분쟁을 일으킬지라도 나로 말미암지 아니한 것이니 누구든지 너와 분쟁을 일으키는 자는 너로 말미암아 패망하리라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anyone does attack you, it will not be my doing; whoever attacks you will surrender to you.</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보라 숯불을 불어서 자기가 쓸 만한 연장을 제조하는 장인도 내가 창조하였고 파괴하며 진멸하는 자도 내가 창조하였은즉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it is I who created the blacksmith who fans the coals into flame and forges a weapon fit for its work. And it is I who have created the destroyer to work havoc;</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너를 치려고 제조된 모든 연장이 쓸모가 없을 것이라 일어나 너를 대적하여 송사하는 모든 혀는 네게 정죄를 당하리니 이는 여호와의 종들의 기업이요 이는 그들이 내게서 얻은 공의니라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weapon forged against you will prevail, and you will refute every tongue that accuses you. This is the heritage of the servants of the LORD, and this is their vindication from me," declares the LORD.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네 장막터를 넓히며 네 처소의 휘장을 아끼지 말고 널리 펴되 너의 줄을 길게 하며 너의 말뚝을 견고히 할지어다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"Enlarge the place of your tent, stretch your tent curtains wide, do not hold back; lengthen your cords, strengthen your stakes.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이는 네가 좌우로 퍼지며 네 자손은 열방을 얻으며 황폐한 성읍들을 사람 살 곳이 되게 할 것임이라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you will spread out to the right and to the left; your descendants will dispossess nations and settle in their desolate cities.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두려워하지 말라 네가 수치를 당하지 아니하리라 놀라지 말라 네가 부끄러움을 보지 아니하리라 네가 네 젊었을 때의 수치를 잊겠고 과부 때의 치욕을 다시 기억함이 없으리니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be afraid; you will not suffer shame. Do not fear disgrace; you will not be humiliated. You will forget the shame of your youth and remember no more the reproach of your widowhood.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이는 너를 지으신 이가 네 남편이시라 그의 이름은 만군의 여호와이시며 네 구속자는 이스라엘의 거룩한 이시라 그는 온 땅의 하나님이라 일컬음을 받으실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your Maker is your husband -- the LORD Almighty is his name -- the Holy One of Israel is your Redeemer; he is called the God of all the earth.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여호와께서 너를 부르시되 마치 버림을 받아 마음에 근심하는 아내 곧 어릴 때에 아내가 되었다가 버림을 받은 자에게 함과 같이 하실 것임이라 네 하나님께서 말씀하셨느니라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call you back as if you were a wife deserted and distressed in spirit -- a wife who married young, only to be rejected," says your God.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내가 잠시 너를 버렸으나 큰 긍휼로 너를 모을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a brief moment I abandoned you, but with deep compassion I will bring you back.</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내가 넘치는 진노로 내 얼굴을 네게서 잠시 가리웠으나 영원한 자비로 너를 긍휼히 여기리라 네 구속자 여호와께서 말씀하셨느니라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a surge of anger I hid my face from you for a moment, but with everlasting kindness I will have compassion on you," says the LORD your Redeemer.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54장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이는 내게 노아의 홍수와 같도다 내가 다시는 노아의 홍수로 땅 위에 범람하지 못하게 하리라 맹세한 것 같이 내가 네게 노하지 아니하며 너를 책망하지 아니하기로 맹세하였노니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me this is like the days of Noah, when I swore that the waters of Noah would never again cover the earth. So now I have sworn not to be angry with you, never to rebuke you again.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