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오호라 너희 모든 목마른 자들아 물로 나아오라 돈 없는 자도 오라 너희는 와서 사 먹되 돈 없이, 값 없이 와서 포도주와 젖을 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all you who are thirsty, come to the waters; and you who have no money, come, buy and eat! Come, buy wine and milk without money and without cost.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이는 비와 눈이 하늘로부터 내려서 그리로 되돌아가지 아니하고 땅을 적셔서 소출이 나게 하며 싹이 나게 하여 파종하는 자에게는 종자를 주며 먹는 자에게는 양식을 줌과 같이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rain and the snow come down from heaven, and do not return to it without watering the earth and making it bud and flourish, so that it yields seed for the sower and bread for the eater,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 입에서 나가는 말도 이와 같이 헛되이 내게로 되돌아오지 아니하고 나의 기뻐하는 뜻을 이루며 내가 보낸 일에 형통함이니라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is my word that goes out from my mouth: It will not return to me empty, but will accomplish what I desire and achieve the purpose for which I sent it.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너희는 기쁨으로 나아가며 평안히 인도함을 받을 것이요 산들과 언덕들이 너희 앞에서 노래를 발하고 들의 모든 나무가 손뼉을 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go out in joy and be led forth in peace; the mountains and hills will burst into song before you, and all the trees of the field will clap their hands.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잣나무는 가시나무를 대신하여 나며 화석류는 찔레를 대신하여 날 것이라 이것이 여호와의 기념이 되며 영영한 표징이 되어 끊어지지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Instead of the thornbush will grow the pine tree, and instead of briers the myrtle will grow. This will be for the LORD's renown, for an everlasting sign, which will not be destroyed."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너희가 어찌하여 양식이 아닌 것을 위하여 은을 달아 주며 배부르게 하지 못할 것을 위하여 수고하느냐 내게 듣고 들을지어다 그리하면 너희가 좋은 것을 먹을 것이며 너희 자신들이 기름진 것으로 즐거움을 얻으리라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spend money on what is not bread, and your labor on what does not satisfy? Listen, listen to me, and eat what is good, and your soul will delight in the richest of fare.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너희는 귀를 기울이고 내게로 나아와 들으라 그리하면 너희의 영혼이 살리라 내가 너희를 위하여 영원한 언약을 맺으리니 곧 다윗에게 허락한 확실한 은혜이니라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ear and come to me; hear me, that your soul may live. I will make an everlasting covenant with you, my faithful love promised to David.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보라 내가 그를 만민에게 증인으로 세웠고 만민의 인도자와 명령자로 삼았나니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I have made him a witness to the peoples, a leader and commander of the peoples.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보라 네가 알지 못하는 나라를 네가 부를 것이며 너를 알지 못하는 나라가 네게로 달려올 것은 여호와 네 하나님 곧 이스라엘의 거룩하신 이로 말미암음이니라 이는 그가 너를 영화롭게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Surely you will summon nations you know not, and nations that do not know you will hasten to you, because of the LORD your God, the Holy One of Israel, for he has endowed you with splendor."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너희는 여호와를 만날 만한 때에 찾으라 가까이 계실 때에 그를 부르라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Seek the LORD while he may be found; call on him while he is near.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악인은 그의 길을, 불의한 자는 그의 생각을 버리고 여호와께로 돌아오라 그리하면 그가 긍휼히 여기시리라 우리 하나님께로 돌아오라 그가 너그럽게 용서하시리라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the wicked forsake his way and the evil man his thoughts. Let him turn to the LORD, and he will have mercy on him, and to our God, for he will freely pardon.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이는 내 생각이 너희의 생각과 다르며 내 길은 너희의 길과 다름이니라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my thoughts are not your thoughts, neither are your ways my ways," declares the LORD.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이는 하늘이 땅보다 높음 같이 내 길은 너희의 길보다 높으며 내 생각은 너희의 생각보다 높음이니라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heavens are higher than the earth, so are my ways higher than your ways and my thoughts than your thoughts.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