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의인이 죽을지라도 마음에 두는 자가 없고 진실한 이들이 거두어 감을 당할지라도 깨닫는 자가 없도다 의인들은 악한 자들 앞에서 불리어가도다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righteous perish, and no one ponders it in his heart; devout men are taken away, and no one understands that the righteous are taken away to be spared from evil.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네가 길이 멀어서 피곤할지라도 헛되다 말하지 아니함은 네 힘이 살아났으므로 쇠약하여지지 아니함이라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were wearied by all your ways, but you would not say, `It is hopeless.' You found renewal of your strength, and so you did not faint.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네가 누구를 두려워하며 누구로 말미암아 놀랐기에 거짓을 말하며 나를 생각하지 아니하며 이를 마음에 두지 아니하였느냐 네가 나를 경외하지 아니함은 내가 오랫동안 잠잠했기 때문이 아니냐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"Whom have you so dreaded and feared that you have been false to me, and have neither remembered me nor pondered this in your hearts? Is it not because I have long been silent that you do not fear me?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네 공의를 내가 보이리라 네가 행한 일이 네게 무익하니라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expose your righteousness and your works, and they will not benefit you.</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네가 부르짖을 때에 네가 모은 우상들에게 너를 구원하게 하라 그것들은 다 바람에 날려 가겠고 기운에 불려갈 것이로되 나를 의뢰하는 자는 땅을 차지하겠고 나의 거룩한 산을 기업으로 얻으리라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cry out for help, let your collection of idols save you! The wind will carry all of them off, a mere breath will blow them away. But the man who makes me his refuge will inherit the land and possess my holy mountain."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그가 말하기를 돋우고 돋우어 길을 수축하여 내 백성의 길에서 거치는 것을 제하여 버리라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it will be said: "Build up, build up, prepare the road! Remove the obstacles out of the way of my people."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지극히 존귀하며 영원히 거하시며 거룩하다 이름하는 이가 이와 같이 말씀하시되 내가 높고 거룩한 곳에 있으며 또한 통회하고 마음이 겸손한 자와 함께 있나니 이는 겸손한 자의 영을 소생시키며 통회하는 자의 마음을 소생시키려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this is what the high and lofty One says -- he who lives forever, whose name is holy: "I live in a high and holy place, but also with him who is contrite and lowly in spirit, to revive the spirit of the lowly and to revive the heart of the contrite.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내가 영원히 다투지 아니하며 내가 끊임없이 노하지 아니할 것은 내가 지은 그의 영과 혼이 내 앞에서 피곤할까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not accuse forever, nor will I always be angry, for then the spirit of man would grow faint before me -- the breath of man that I have created.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그의 탐심의 죄악으로 말미암아 내가 노하여 그를 쳤으며 또 내 얼굴을 가리고 노하였으나 그가 아직도 패역하여 자기 마음의 길로 걸어가도다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was enraged by his sinful greed; I punished him, and hid my face in anger, yet he kept on in his willful ways.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내가 그의 길을 보았은즉 그를 고쳐 줄 것이라 그를 인도하며 그와 그를 슬퍼하는 자들에게 위로를 다시 얻게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seen his ways, but I will heal him; I will guide him and restore comfort to him,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입술의 열매를 창조하는 자 여호와가 말하노라 먼 데 있는 자에게든지 가까운 데 있는 자에게든지 평강이 있을지어다 평강이 있을지어다 내가 그를 고치리라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creating praise on the lips of the mourners in Israel. Peace, peace, to those far and near," says the LORD. "And I will heal them."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그들은 평안에 들어갔나니 바른 길로 가는 자들은 그들의 침상에서 편히 쉬리라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who walk uprightly enter into peace; they find rest as they lie in death.</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그러나 악인은 평온함을 얻지 못하고 그 물이 진흙과 더러운 것을 늘 솟구쳐 내는 요동하는 바다와 같으니라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wicked are like the tossing sea, which cannot rest, whose waves cast up mire and mud.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내 하나님의 말씀에 악인에게는 평강이 없다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is no peace," says my God, "for the wicked."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무당의 자식, 간음자와 음녀의 자식들아 너희는 가까이 오라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 come here, you sons of a sorceress, you offspring of adulterers and prostitutes!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너희가 누구를 희롱하느냐 누구를 향하여 입을 크게 벌리며 혀를 내미느냐 너희는 패역의 자식, 거짓의 후손이 아니냐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Whom are you mocking? At whom do you sneer and stick out your tongue? Are you not a brood of rebels, the offspring of liars?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너희가 상수리나무 사이, 모든 푸른 나무 아래서 음욕을 피우며 골짜기 가운데 바위 틈에서 자녀를 도살하는도다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burn with lust among the oaks and under every spreading tree; you sacrifice your children in the ravines and under the overhanging crags.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골짜기 가운데 매끄러운 돌들 중에 네 몫이 있으니 그것들이 곧 네가 제비 뽑아 얻은 것이라 또한 네가 전제와 예물을 그것들에게 드리니 내가 어찌 위로를 받겠느냐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idols among the smooth stones of the ravines are your portion; they, they are your lot. Yes, to them you have poured out drink offerings and offered grain offerings. In the light of these things, should I relent?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네가 높고 높은 산 위에 네 침상을 베풀었고 네가 또 거기에 올라가서 제사를 드렸으며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made your bed on a high and lofty hill; there you went up to offer your sacrifices.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네가 또 네 기념표를 문과 문설주 뒤에 두었으며 네가 나를 떠나 벗고 올라가서 네 침상을 넓히고 그들과 언약하며 또 네가 그들의 침상을 사랑하여 그 벌거벗은 것을 보았으며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Behind your doors and your doorposts you have put your pagan symbols. Forsaking me, you uncovered your bed, you climbed into it and opened it wide; you made a pact with those whose beds you love, and you looked on their nakedness.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네가 기름을 가지고 몰렉에게 나아가되 향품을 더하였으며 네가 또 사신을 먼 곳에 보내고 스올에까지 내려가게 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went to Molech with olive oil and increased your perfumes. You sent your ambassadors far away; you descended to the grave itself!</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