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크게 외치라 목소리를 아끼지 말라 네 목소리를 나팔 같이 높여 내 백성에게 그들의 허물을, 야곱의 집에 그들의 죄를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"Shout it aloud, do not hold back. Raise your voice like a trumpet. Declare to my people their rebellion and to the house of Jacob their sins.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주린 자에게 네 심정이 동하며 괴로워하는 자의 심정을 만족하게 하면 네 빛이 흑암 중에서 떠올라 네 어둠이 낮과 같이 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you spend yourselves in behalf of the hungry and satisfy the needs of the oppressed, then your light will rise in the darkness, and your night will become like the noonday.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여호와가 너를 항상 인도하여 메마른 곳에서도 네 영혼을 만족하게 하며 네 뼈를 견고하게 하리니 너는 물 댄 동산 같겠고 물이 끊어지지 아니하는 샘 같을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guide you always; he will satisfy your needs in a sun-scorched land and will strengthen your frame. You will be like a well-watered garden, like a spring whose waters never fail.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네게서 날 자들이 오래 황폐된 곳들을 다시 세울 것이며 너는 역대의 파괴된 기초를 쌓으리니 너를 일컬어 무너진 데를 보수하는 자라 할 것이며 길을 수축하여 거할 곳이 되게 하는 자라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people will rebuild the ancient ruins and will raise up the age-old foundations; you will be called Repairer of Broken Walls, Restorer of Streets with Dwellings.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만일 안식일에 네 발을 금하여 내 성일에 오락을 행하지 아니하고 안식일을 일컬어 즐거운 날이라, 여호와의 성일을 존귀한 날이라 하여 이를 존귀하게 여기고 네 길로 행하지 아니하며 네 오락을 구하지 아니하며 사사로운 말을 하지 아니하면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keep your feet from breaking the Sabbath and from doing as you please on my holy day, if you call the Sabbath a delight and the LORD's holy day honorable, and if you honor it by not going your own way and not doing as you please or speaking idle words,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네가 여호와 안에서 즐거움을 얻을 것이라 내가 너를 땅의 높은 곳에 올리고 네 조상 야곱의 기업으로 기르리라 여호와의 입의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find your joy in the LORD, and I will cause you to ride on the heights of the land and to feast on the inheritance of your father Jacob." The mouth of the LORD has spoken.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그들이 날마다 나를 찾아 나의 길 알기를 즐거워함이 마치 공의를 행하여 그의 하나님의 규례를 저버리지 아니하는 나라 같아서 의로운 판단을 내게 구하며 하나님과 가까이 하기를 즐거워하는도다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day after day they seek me out; they seem eager to know my ways, as if they were a nation that does what is right and has not forsaken the commands of its God. They ask me for just decisions and seem eager for God to come near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우리가 금식하되 어찌하여 주께서 보지 아니하시오며 우리가 마음을 괴롭게 하되 어찌하여 주께서 알아 주지 아니하시나이까 보라 너희가 금식하는 날에 오락을 구하며 온갖 일을 시키는도다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have we fasted,' they say, `and you have not seen it? Why have we humbled ourselves, and you have not noticed?' "Yet on the day of your fasting, you do as you please and exploit all your workers.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보라 너희가 금식하면서 논쟁하며 다투며 악한 주먹으로 치는도다 너희가 오늘 금식하는 것은 너희의 목소리를 상달하게 하려는 것이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fasting ends in quarreling and strife, and in striking each other with wicked fists. You cannot fast as you do today and expect your voice to be heard on high.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이것이 어찌 내가 기뻐하는 금식이 되겠으며 이것이 어찌 사람이 자기의 마음을 괴롭게 하는 날이 되겠느냐 그의 머리를 갈대 같이 숙이고 굵은 베와 재를 펴는 것을 어찌 금식이라 하겠으며 여호와께 열납될 날이라 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this the kind of fast I have chosen, only a day for a man to humble himself? Is it only for bowing one's head like a reed and for lying on sackcloth and ashes? Is that what you call a fast, a day acceptable to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기뻐하는 금식은 흉악의 결박을 풀어 주며 멍에의 줄을 끌러 주며 압제 당하는 자를 자유하게 하며 모든 멍에를 꺾는 것이 아니겠느냐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not this the kind of fasting I have chosen: to loose the chains of injustice and untie the cords of the yoke, to set the oppressed free and break every yoke?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주린 자에게 네 양식을 나누어 주며 유리하는 빈민을 집에 들이며 헐벗은 자를 보면 입히며 또 네 골육을 피하여 스스로 숨지 아니하는 것이 아니겠느냐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it not to share your food with the hungry and to provide the poor wanderer with shelter -- when you see the naked, to clothe him, and not to turn away from your own flesh and blood?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그리하면 네 빛이 새벽 같이 비칠 것이며 네 치유가 급속할 것이며 네 공의가 네 앞에 행하고 여호와의 영광이 네 뒤에 호위하리니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your light will break forth like the dawn, and your healing will quickly appear; then your righteousness will go before you, and the glory of the LORD will be your rear guard.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네가 부를 때에는 나 여호와가 응답하겠고 네가 부르짖을 때에는 내가 여기 있다 하리라 만일 네가 너희 중에서 멍에와 손가락질과 허망한 말을 제하여 버리고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call, and the LORD will answer; you will cry for help, and he will say: Here am I. "If you do away with the yoke of oppression, with the pointing finger and malicious talk,</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