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60장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일어나라 빛을 발하라 이는 네 빛이 이르렀고 여호와의 영광이 네 위에 임하였음이니라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"Arise, shine, for your light has come, and the glory of the LORD rises upon you.</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60장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내가 노하여 너를 쳤으나 이제는 나의 은혜로 너를 불쌍히 여겼은즉 이방인들이 네 성벽을 쌓을 것이요 그들의 왕들이 너를 섬길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"Foreigners will rebuild your walls, and their kings will serve you. Though in anger I struck you, in favor I will show you compassion.</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60장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네 성문이 항상 열려 주야로 닫히지 아니하리니 이는 사람들이 네게로 이방 나라들의 재물을 가져오며 그들의 왕들을 포로로 이끌어 옴이라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Your gates will always stand open, they will never be shut, day or night, so that men may bring you the wealth of the nations -- their kings led in triumphal procession.</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60장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너를 섬기지 아니하는 백성과 나라는 파멸하리니 그 백성들은 반드시 진멸되리라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the nation or kingdom that will not serve you will perish; it will be utterly ruined.</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60장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레바논의 영광 곧 잣나무와 소나무와 황양목이 함께 네게 이르러 내 거룩한 곳을 아름답게 할 것이며 내가 나의 발 둘 곳을 영화롭게 할 것이라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glory of Lebanon will come to you, the pine, the fir and the cypress together, to adorn the place of my sanctuary; and I will glorify the place of my feet.</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60장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너를 괴롭히던 자의 자손이 몸을 굽혀 네게 나아오며 너를 멸시하던 모든 자가 네 발 아래에 엎드려 너를 일컬어 여호와의 성읍이라, 이스라엘의 거룩한 이의 시온이라 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sons of your oppressors will come bowing before you; all who despise you will bow down at your feet and will call you the City of the LORD, Zion of the Holy One of Israel.</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60장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전에는 네가 버림을 당하며 미움을 당하였으므로 네게로 가는 자가 없었으나 이제는 내가 너를 영원한 아름다움과 대대의 기쁨이 되게 하리니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"Although you have been forsaken and hated, with no one traveling through, I will make you the everlasting pride and the joy of all generations.</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60장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네가 이방 나라들의 젖을 빨며 뭇 왕의 젖을 빨고 나 여호와는 네 구원자, 네 구속자, 야곱의 전능자인 줄 알리라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will drink the milk of nations and be nursed at royal breasts. Then you will know that I, the LORD, am your Savior, your Redeemer, the Mighty One of Jacob.</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60장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내가 금을 가지고 놋을 대신하며 은을 가지고 철을 대신하며 놋으로 나무를 대신하며 철로 돌을 대신하며 화평을 세워 관원으로 삼으며 공의를 세워 감독으로 삼으리니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Instead of bronze I will bring you gold, and silver in place of iron. Instead of wood I will bring you bronze, and iron in place of stones. I will make peace your governor and righteousness your ruler.</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60장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다시는 강포한 일이 네 땅에 들리지 않을 것이요 황폐와 파멸이 네 국경 안에 다시 없을 것이며 네가 네 성벽을 구원이라, 네 성문을 찬송이라 부를 것이라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 longer will violence be heard in your land, nor ruin or destruction within your borders, but you will call your walls Salvation and your gates Praise.</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60장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다시는 낮에 해가 네 빛이 되지 아니하며 달도 네게 빛을 비추지 않을 것이요 오직 여호와가 네게 영원한 빛이 되며 네 하나님이 네 영광이 되리니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sun will no more be your light by day, nor will the brightness of the moon shine on you, for the LORD will be your everlasting light, and your God will be your glory.</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60장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보라 어둠이 땅을 덮을 것이며 캄캄함이 만민을 가리려니와 오직 여호와께서 네 위에 임하실 것이며 그의 영광이 네 위에 나타나리니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See, darkness covers the earth and thick darkness is over the peoples, but the LORD rises upon you and his glory appears over you.</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60장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다시는 네 해가 지지 아니하며 네 달이 물러가지 아니할 것은 여호와가 네 영원한 빛이 되고 네 슬픔의 날이 끝날 것임이라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Your sun will never set again, and your moon will wane no more; the LORD will be your everlasting light, and your days of sorrow will end.</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60장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네 백성이 다 의롭게 되어 영원히 땅을 차지하리니 그들은 내가 심은 가지요 내가 손으로 만든 것으로서 나의 영광을 나타낼 것인즉</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will all your people be righteous and they will possess the land forever. They are the shoot I have planted, the work of my hands, for the display of my splendor.</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60장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그 작은 자가 천 명을 이루겠고 그 약한 자가 강국을 이룰 것이라 때가 되면 나 여호와가 속히 이루리라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least of you will become a thousand, the smallest a mighty nation. I am the LORD; in its time I will do this swiftly."</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60장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나라들은 네 빛으로, 왕들은 비치는 네 광명으로 나아오리라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Nations will come to your light, and kings to the brightness of your dawn.</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60장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네 눈을 들어 사방을 보라 무리가 다 모여 네게로 오느니라 네 아들들은 먼 곳에서 오겠고 네 딸들은 안기어 올 것이라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"Lift up your eyes and look about you: All assemble and come to you; your sons come from afar, and your daughters are carried on the arm.</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60장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그 때에 네가 보고 기쁜 빛을 내며 네 마음이 놀라고 또 화창하리니 이는 바다의 부가 네게로 돌아오며 이방 나라들의 재물이 네게로 옴이라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you will look and be radiant, your heart will throb and swell with joy; the wealth on the seas will be brought to you, to you the riches of the nations will come.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60장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허다한 낙타, 미디안과 에바의 어린 낙타가 네 가운데에 가득할 것이며 스바 사람들은 다 금과 유향을 가지고 와서 여호와의 찬송을 전파할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Herds of camels will cover your land, young camels of Midian and Ephah. And all from Sheba will come, bearing gold and incense and proclaiming the praise of the LORD.</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60장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게달의 양 무리는 다 네게로 모일 것이요 느바욧의 숫양은 네게 공급되고 내 제단에 올라 기꺼이 받음이 되리니 내가 내 영광의 집을 영화롭게 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All Kedar's flocks will be gathered to you, the rams of Nebaioth will serve you; they will be accepted as offerings on my altar, and I will adorn my glorious temple.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60장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저 구름 같이, 비둘기들이 그 보금자리로 날아가는 것 같이 날아오는 자들이 누구냐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"Who are these that fly along like clouds, like doves to their nests?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60장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곧 섬들이 나를 앙망하고 다시스의 배들이 먼저 이르되 먼 곳에서 네 자손과 그들의 은금을 아울러 싣고 와서 네 하나님 여호와의 이름에 드리려 하며 이스라엘의 거룩한 이에게 드리려 하는 자들이라 이는 내가 너를 영화롭게 하였음이라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Surely the islands look to me; in the lead are the ships of Tarshish, bringing your sons from afar, with their silver and gold, to the honor of the LORD your God, the Holy One of Israel, for he has endowed you with splendor.</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