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62장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나는 시온의 의가 빛 같이, 예루살렘의 구원이 횃불 같이 나타나도록 시온을 위하여 잠잠하지 아니하며 예루살렘을 위하여 쉬지 아니할 것인즉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Zion's sake I will not keep silent, for Jerusalem's sake I will not remain quiet, till her righteousness shines out like the dawn, her salvation like a blazing torch.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62장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성문으로 나아가라 나아가라 백성이 올 길을 닦으라 큰 길을 수축하고 수축하라 돌을 제하라 만민을 위하여 기치를 들라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Pass through, pass through the gates! Prepare the way for the people. Build up, build up the highway! Remove the stones. Raise a banner for the nations.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62장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여호와께서 땅 끝까지 선포하시되 너희는 딸 시온에게 이르라 보라 네 구원이 이르렀느니라 보라 상급이 그에게 있고 보응이 그 앞에 있느니라 하셨느니라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has made proclamation to the ends of the earth: "Say to the Daughter of Zion, `See, your Savior comes! See, his reward is with him, and his recompense accompanies him.'"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62장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사람들이 너를 일컬어 거룩한 백성이라 여호와께서 구속하신 자라 하겠고 또 너를 일컬어 찾은 바 된 자요 버림 받지 아니한 성읍이라 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will be called the Holy People, the Redeemed of the LORD; and you will be called Sought After, the City No Longer Deserted.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62장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이방 나라들이 네 공의를, 뭇 왕이 다 네 영광을 볼 것이요 너는 여호와의 입으로 정하실 새 이름으로 일컬음이 될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nations will see your righteousness, and all kings your glory; you will be called by a new name that the mouth of the LORD will bestow.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62장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너는 또 여호와의 손의 아름다운 관, 네 하나님의 손의 왕관이 될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will be a crown of splendor in the LORD's hand, a royal diadem in the hand of your God.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62장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다시는 너를 버림 받은 자라 부르지 아니하며 다시는 네 땅을 황무지라 부르지 아니하고 오직 너를 헵시바라 하며 네 땅을 쁄라라 하리니 이는 여호와께서 너를 기뻐하실 것이며 네 땅이 결혼한 것처럼 될 것임이라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 longer will they call you Deserted, or name your land Desolate. But you will be called Hephzibah, and your land Beulah; for the LORD will take delight in you, and your land will be married.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62장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마치 청년이 처녀와 결혼함 같이 네 아들들이 너를 취하겠고 신랑이 신부를 기뻐함 같이 네 하나님이 너를 기뻐하시리라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a young man marries a maiden, so will your sons marry you; as a bridegroom rejoices over his bride, so will your God rejoice over you.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62장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예루살렘이여 내가 너의 성벽 위에 파수꾼을 세우고 그들로 하여금 주야로 계속 잠잠하지 않게 하였느니라 너희 여호와로 기억하시게 하는 자들아 너희는 쉬지 말며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have posted watchmen on your walls, O Jerusalem; they will never be silent day or night. You who call on the LORD, give yourselves no rest,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62장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또 여호와께서 예루살렘을 세워 세상에서 찬송을 받게 하시기까지 그로 쉬지 못하시게 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give him no rest till he establishes Jerusalem and makes her the praise of the earth.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62장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여호와께서 그 오른손, 그 능력의 팔로 맹세하시되 내가 다시는 네 곡식을 네 원수들에게 양식으로 주지 아니하겠고 네가 수고하여 얻은 포도주를 이방인이 마시지 못하게 할 것인즉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has sworn by his right hand and by his mighty arm: "Never again will I give your grain as food for your enemies, and never again will foreigners drink the new wine for which you have toiled;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62장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오직 추수한 자가 그것을 먹고 나 여호와를 찬송할 것이요 거둔 자가 그것을 나의 성소 뜰에서 마시리라 하셨느니라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those who harvest it will eat it and praise the LORD, and those who gather the grapes will drink it in the courts of my sanctuary."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