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이와 같이 말씀하시되 하늘은 나의 보좌요 땅은 나의 발판이니 너희가 나를 위하여 무슨 집을 지으랴 내가 안식할 처소가 어디랴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This is what the LORD says: "Heaven is my throne, and the earth is my footstool. Where is the house you will build for me? Where will my resting place be?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예루살렘을 사랑하는 자들이여 다 그 성읍과 함께 기뻐하라 다 그 성읍과 함께 즐거워하라 그 성을 위하여 슬퍼하는 자들이여 다 그 성의 기쁨으로 말미암아 그 성과 함께 기뻐하라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"Rejoice with Jerusalem and be glad for her, all you who love her; rejoice greatly with her, all you who mourn over her.</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너희가 젖을 빠는 것 같이 그 위로하는 품에서 만족하겠고 젖을 넉넉히 빤 것 같이 그 영광의 풍성함으로 말미암아 즐거워하리라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you will nurse and be satisfied at her comforting breasts; you will drink deeply and delight in her overflowing abundance."</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여호와께서 이와 같이 말씀하시되 보라 내가 그에게 평강을 강 같이, 그에게 뭇 나라의 영광을 넘치는 시내 같이 주리니 너희가 그 성읍의 젖을 빨 것이며 너희가 옆에 안기며 그 무릎에서 놀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is what the LORD says: "I will extend peace to her like a river, and the wealth of nations like a flooding stream; you will nurse and be carried on her arm and dandled on her knees.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어머니가 자식을 위로함 같이 내가 너희를 위로할 것인즉 너희가 예루살렘에서 위로를 받으리니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a mother comforts her child, so will I comfort you; and you will be comforted over Jerusalem."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너희가 이를 보고 마음이 기뻐서 너희 뼈가 연한 풀의 무성함 같으리라 여호와의 손은 그의 종들에게 나타나겠고 그의 진노는 그의 원수에게 더하리라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you see this, your heart will rejoice and you will flourish like grass; the hand of the LORD will be made known to his servants, but his fury will be shown to his foes.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보라 여호와께서 불에 둘러싸여 강림하시리니 그의 수레들은 회오리바람 같으리로다 그가 혁혁한 위세로 노여움을 나타내시며 맹렬한 화염으로 책망하실 것이라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See, the LORD is coming with fire, and his chariots are like a whirlwind; he will bring down his anger with fury, and his rebuke with flames of fire.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여호와께서 불과 칼로 모든 혈육에게 심판을 베푸신즉 여호와께 죽임당할 자가 많으리니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with fire and with his sword the LORD will execute judgment upon all men, and many will be those slain by the LORD.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스스로 거룩하게 구별하며 스스로 정결하게 하고 동산에 들어가서 그 가운데에 있는 자를 따라 돼지 고기와 가증한 물건과 쥐를 먹는 자가 다 함께 망하리라 여호와의 말씀이니라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"Those who consecrate and purify themselves to go into the gardens, following the one in the midst of those who eat the flesh of pigs and rats and other abominable things -- they will meet their end together," declares the LORD.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내가 그들의 행위와 사상을 아노라 때가 이르면 뭇 나라와 언어가 다른 민족들을 모으리니 그들이 와서 나의 영광을 볼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because of their actions and their imaginations, am about to come and gather all nations and tongues, and they will come and see my glory.</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내가 그들 가운데에서 징조를 세워서 그들 가운데에서 도피한 자를 여러 나라 곧 다시스와 뿔과 활을 당기는 룻과 및 두발과 야완과 또 나의 명성을 듣지도 못하고 나의 영광을 보지도 못한 먼 섬들로 보내리니 그들이 나의 영광을 뭇 나라에 전파하리라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set a sign among them, and I will send some of those who survive to the nations -- to Tarshish, to the Libyans and Lydians (famous as archers), to Tubal and Greece, and to the distant islands that have not heard of my fame or seen my glory. They will proclaim my glory among the nations.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나 여호와가 말하노라 내 손이 이 모든 것을 지었으므로 그들이 생겼느니라 무릇 마음이 가난하고 심령에 통회하며 내 말을 듣고 떠는 자 그 사람은 내가 돌보려니와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Has not my hand made all these things, and so they came into being?" declares the LORD. "This is the one I esteem: he who is humble and contrite in spirit, and trembles at my word.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나 여호와가 말하노라 이스라엘 자손이 예물을 깨끗한 그릇에 담아 여호와의 집에 드림 같이 그들이 너희 모든 형제를 뭇 나라에서 나의 성산 예루살렘으로 말과 수레와 교자와 노새와 낙타에 태워다가 여호와께 예물로 드릴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will bring all your brothers, from all the nations, to my holy mountain in Jerusalem as an offering to the LORD -- on horses, in chariots and wagons, and on mules and camels," says the LORD. "They will bring them, as the Israelites bring their grain offerings, to the temple of the LORD in ceremonially clean vessels.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나는 그 가운데에서 택하여 제사장과 레위인을 삼으리라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will select some of them also to be priests and Levites," says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내가 지을 새 하늘과 새 땅이 내 앞에 항상 있는 것 같이 너희 자손과 너희 이름이 항상 있으리라 여호와의 말이니라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the new heavens and the new earth that I make will endure before me," declares the LORD, "so will your name and descendants endure.</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여호와가 말하노라 매월 초하루와 매 안식일에 모든 혈육이 내 앞에 나아와 예배하리라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From one New Moon to another and from one Sabbath to another, all mankind will come and bow down before me," says the LORD.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그들이 나가서 내게 패역한 자들의 시체들을 볼 것이라 그 벌레가 죽지 아니하며 그 불이 꺼지지 아니하여 모든 혈육에게 가증함이 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they will go out and look upon the dead bodies of those who rebelled against me; their worm will not die, nor will their fire be quenched, and they will be loathsome to all mankind."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소를 잡아 드리는 것은 살인함과 다름이 없이 하고 어린 양으로 제사드리는 것은 개의 목을 꺾음과 다름이 없이 하며 드리는 예물은 돼지의 피와 다름이 없이 하고 분향하는 것은 우상을 찬송함과 다름이 없이 행하는 그들은 자기의 길을 택하며 그들의 마음은 가증한 것을 기뻐한즉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whoever sacrifices a bull is like one who kills a man, and whoever offers a lamb, like one who breaks a dog's neck; whoever makes a grain offering is like one who presents pig's blood, and whoever burns memorial incense, like one who worships an idol. They have chosen their own ways, and their souls delight in their abominations;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나 또한 유혹을 그들에게 택하여 주며 그들이 무서워하는 것을 그들에게 임하게 하리니 이는 내가 불러도 대답하는 자가 없으며 내가 말하여도 그들이 듣지 않고 오직 나의 목전에서 악을 행하며 내가 기뻐하지 아니하는 것을 택하였음이라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I also will choose harsh treatment for them and will bring upon them what they dread. For when I called, no one answered, when I spoke, no one listened. They did evil in my sight and chose what displeases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여호와의 말씀으로 말미암아 떠는 자들아 그의 말씀을 들을지어다 이르시되 너희 형제가 너희를 미워하며 내 이름으로 말미암아 너희를 쫓아내며 이르기를 여호와께서는 영광을 나타내사 너희 기쁨을 우리에게 보이시기를 원하노라 하였으나 그들은 수치를 당하리라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the word of the LORD, you who tremble at his word: "Your brothers who hate you, and exclude you because of my name, have said, `Let the LORD be glorified, that we may see your joy!' Yet they will be put to shame.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떠드는 소리가 성읍에서부터 들려 오며 목소리가 성전에서부터 들리니 이는 여호와께서 그의 원수에게 보응하시는 목소리로다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Hear that uproar from the city, hear that noise from the temple! It is the sound of the LORD repaying his enemies all they deserve.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시온은 진통을 하기 전에 해산하며 고통을 당하기 전에 남아를 낳았으니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"Before she goes into labor, she gives birth; before the pains come upon her, she delivers a son.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이러한 일을 들은 자가 누구이며 이러한 일을 본 자가 누구이냐 나라가 어찌 하루에 생기겠으며 민족이 어찌 한 순간에 태어나겠느냐 그러나 시온은 진통하는 즉시 그 아들을 순산하였도다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has ever heard of such a thing? Who has ever seen such things? Can a country be born in a day or a nation be brought forth in a moment? Yet no sooner is Zion in labor than she gives birth to her children.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이사야 Isaiah | 66장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여호와께서 이르시되 내가 아이를 갖도록 하였은즉 해산하게 하지 아니하겠느냐 네 하나님이 이르시되 나는 해산하게 하는 이인즉 어찌 태를 닫겠느냐 하시니라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I bring to the moment of birth and not give delivery?" says the LORD. "Do I close up the womb when I bring to delivery?" says your God.</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