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웃시야의 손자요 요담의 아들인 유다의 아하스 왕 때에 아람의 르신왕과 르말리야의 아들 이스라엘의 베가 왕이 올라와서 예루살렘을 쳤으나 능히 이기지 못하니라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Ahaz son of Jotham, the son of Uzziah, was king of Judah, King Rezin of Aram and Pekah son of Remaliah king of Israel marched up to fight against Jerusalem, but they could not overpower it.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여호와께서 또 아하스에게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the LORD spoke to Ahaz,</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너는 네 하나님 여호와께 한 징조를 구하되 깊은 데에서든지 높은 데에서든지 구하라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"Ask the LORD your God for a sign, whether in the deepest depths or in the highest heights."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아하스가 이르되 나는 구하지 아니하겠나이다 나는 여호와를 시험하지 아니하겠나이다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Ahaz said, "I will not ask; I will not put the LORD to the test."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이사야가 이르되 다윗의 집이여 원하건대 들을지어다 너희가 사람을 괴롭히고서 그것을 작은 일로 여겨 또 나의 하나님을 괴롭히려 하려느냐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Isaiah said, "Hear now, you house of David! Is it not enough to try the patience of men? Will you try the patience of my God also?</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그러므로 주께서 친히 징조를 너희에게 주실 것이라 보라 처녀가 잉태하여 아들을 낳을 것이요 그 이름을 임마누엘이라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 Lord himself will give you a sign: The virgin will be with child and will give birth to a son, and will call him Immanuel.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그가 악을 버리며 선을 택할 줄 알 때가 되면 엉긴 젖과 꿀을 먹을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eat curds and honey when he knows enough to reject the wrong and choose the right.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대저 이 아기가 악을 버리며 선을 택할 줄 알기 전에 네가 미워하는 두 왕의 땅이 황폐하게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before the boy knows enough to reject the wrong and choose the right, the land of the two kings you dread will be laid waste.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여호와께서 에브라임이 유다를 떠날 때부터 당하여 보지 못한 날을 너와 네 백성과 네 아버지 집에 임하게 하시리니 곧 앗수르 왕이 오는 날이니라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bring on you and on your people and on the house of your father a time unlike any since Ephraim broke away from Judah -- he will bring the king of Assyria."</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날에는 여호와께서 애굽 하수에서 먼 곳의 파리와 앗수르 땅의 벌을 부르시리니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the LORD will whistle for flies from the distant streams of Egypt and for bees from the land of Assyria.</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다 와서 거친 골짜기와 바위 틈과 가시나무 울타리와 모든 초장에 앉으리라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all come and settle in the steep ravines and in the crevices in the rocks, on all the thornbushes and at all the water holes.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어떤 사람이 다윗 집에 알려 이르되 아람이 에브라임과 동맹하였다 하였으므로 왕의 마음과 그의 백성의 마음이 숲이 바람에 흔들림 같이 흔들렸더라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house of David was told, "Aram has allied itself with Ephraim"; so the hearts of Ahaz and his people were shaken, as the trees of the forest are shaken by the wind.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날에는 주께서 하수 저쪽에서 세내어 온 삭도 곧 앗수르 왕으로 네 백성의 머리 털과 발 털을 미실 것이요 수염도 깎으시리라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the Lord will use a razor hired from beyond the River -- the king of Assyria -- to shave your head and the hair of your legs, and to take off your beards also.</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날에는 사람이 한 어린 암소와 두 양을 기르리니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a man will keep alive a young cow and two goats.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그것들이 내는 젖이 많으므로 엉긴 젖을 먹을 것이라 그 땅 가운데 남아 있는 자는 엉긴 젖과 꿀을 먹으리라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because of the abundance of the milk they give, he will have curds to eat. All who remain in the land will eat curds and honey.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날에는 천 그루에 은 천 개의 가치가 있는 포도나무 있던 곳마다 찔레와 가시가 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in every place where there were a thousand vines worth a thousand silver shekels, there will be only briers and thorns.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온 땅에 찔레와 가시가 있으므로 화살과 활을 가지고 그리로 갈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will go there with bow and arrow, for the land will be covered with briers and thorns.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보습으로 갈던 모든 산에도 찔레와 가시 때문에 두려워서 그리로 가지 못할 것이요 그 땅은 소를 풀어 놓으며 양이 밟는 곳이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all the hills once cultivated by the hoe, you will no longer go there for fear of the briers and thorns; they will become places where cattle are turned loose and where sheep run.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때에 여호와께서 이사야에게 이르시되 너와 네 아들 스알야숩은 윗못 수도 끝 세탁자의 밭 큰 길에 나가서 아하스를 만나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Isaiah, "Go out, you and your son Shear-Jashub, to meet Ahaz at the end of the aqueduct of the Upper Pool, on the road to the Washerman's Field.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그에게 이르기를 너는 삼가며 조용하라 르신과 아람과 르말리야의 아들이 심히 노할지라도 이들은 연기 나는 두 부지깽이 그루터기에 불과하니 두려워하지 말며 낙심하지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him, `Be careful, keep calm and don't be afraid. Do not lose heart because of these two smoldering stubs of firewood -- because of the fierce anger of Rezin and Aram and of the son of Remaliah.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아람과 에브라임과 르말리야의 아들이 악한 꾀로 너를 대적하여 이르기를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Aram, Ephraim and Remaliah's son have plotted your ruin, saying,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우리가 올라가 유다를 쳐서 그것을 쓰러뜨리고 우리를 위하여 그것을 무너뜨리고 다브엘의 아들을 그 중에 세워 왕으로 삼자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us invade Judah; let us tear it apart and divide it among ourselves, and make the son of Tabeel king over it."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주 여호와의 말씀이 그 일은 서지 못하며 이루어지지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this is what the Sovereign LORD says: "`It will not take place, it will not happen,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대저 아람의 머리는 다메섹이요 다메섹의 머리는 르신이며 육십오 년 내에 에브라임이 패망하여 다시는 나라를 이루지 못할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head of Aram is Damascus, and the head of Damascus is only Rezin. Within sixty-five years Ephraim will be too shattered to be a people.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에브라임의 머리는 사마리아요 사마리아의 머리는 르말리야의 아들이니라 만일 너희가 굳게 믿지 아니하면 너희는 굳게 서지 못하리라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head of Ephraim is Samaria, and the head of Samaria is only Remaliah's son. If you do not stand firm in your faith, you will not stand at all.'"</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