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여호와께서 내게 이르시되 너는 큰 서판을 가지고 그 위에 통용 문자로 마헬살랄하스바스라 쓰라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said to me, "Take a large scroll and write on it with an ordinary pen: Maher-Shalal-Hash-Baz.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너희는 함께 계획하라 그러나 끝내 이루지 못하리라 말을 해 보아라 끝내 시행되지 못하리라 이는 하나님이 우리와 함께 계심이니라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Devise your strategy, but it will be thwarted; propose your plan, but it will not stand, for God is with us.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여호와께서 강한 손으로 내게 알려 주시며 이 백성의 길로 가지 말 것을 내게 깨우쳐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spoke to me with his strong hand upon me, warning me not to follow the way of this people. He said: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이 백성이 반역자가 있다고 말하여도 너희는 그 모든 말을 따라 반역자가 있다고 하지 말며 그들이 두려워하는 것을 너희는 두려워하지 말며 놀라지 말고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 not call conspiracy everything that these people call conspiracy; do not fear what they fear, and do not dread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만군의 여호와 그를 너희가 거룩하다 하고 그를 너희가 두려워하며 무서워 할 자로 삼으라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Almighty is the one you are to regard as holy, he is the one you are to fear, he is the one you are to dread,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그가 성소가 되시리라 그러나 이스라엘의 두 집에는 걸림돌과 걸려 넘어지는 반석이 되실 것이며 예루살렘 주민에게는 함정과 올무가 되시리니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will be a sanctuary; but for both houses of Israel he will be a stone that causes men to stumble and a rock that makes them fall. And for the people of Jerusalem he will be a trap and a snare.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많은 사람들이 그로 말미암아 걸려 넘어질 것이며 부러질 것이며 덫에 걸려 잡힐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of them will stumble; they will fall and be broken, they will be snared and captured."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너는 증거의 말씀을 싸매며 율법을 내 제자들 가운데에서 봉함하라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Bind up the testimony and seal up the law among my disciples.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이제 야곱의 집에 대하여 얼굴을 가리시는 여호와를 나는 기다리며 그를 바라보리라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wait for the LORD, who is hiding his face from the house of Jacob. I will put my trust in him.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보라 나와 및 여호와께서 내게 주신 자녀들이 이스라엘 중에 징조와 예표가 되었나니 이는 시온 산에 계신 만군의 여호와께로 말미암은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Here am I, and the children the LORD has given me. We are signs and symbols in Israel from the LORD Almighty, who dwells on Mount Zion.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어떤 사람이 너희에게 말하기를 주절거리며 속살거리는 신접한 자와 마술사에게 물으라 하거든 백성이 자기 하나님께 구할 것이 아니냐 산 자를 위하여 죽은 자에게 구하겠느냐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men tell you to consult mediums and spiritists, who whisper and mutter, should not a people inquire of their God? Why consult the dead on behalf of the living?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내가 진실한 증인 제사장 우리야와 여베레기야의 아들 스가랴를 불러 증언하게 하리라 하시더니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 will call in Uriah the priest and Zechariah son of Jeberekiah as reliable witnesses for me."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마땅히 율법과 증거의 말씀을 따를지니 그들이 말하는 바가 이 말씀에 맞지 아니하면 그들이 정녕 아침 빛을 보지 못하고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To the law and to the testimony! If they do not speak according to this word, they have no light of dawn.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 땅으로 헤매며 곤고하며 굶주릴 것이라 그가 굶주릴 때에 격분하여 자기의 왕과 자기의 하나님을 저주할 것이며 위를 쳐다보거나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Distressed and hungry, they will roam through the land; when they are famished, they will become enraged and, looking upward, will curse their king and their God.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땅을 굽어보아도 환난과 흑암과 고통의 흑암뿐이리니 그들이 심한 흑암 가운데로 쫓겨 들어가리라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they will look toward the earth and see only distress and darkness and fearful gloom, and they will be thrust into utter darkness.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내가 내 아내를 가까이 하매 그가 임신하여 아들을 낳은지라 여호와께서 내게 이르시되 그의 이름을 마헬살랄하스바스라 하라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I went to the prophetess, and she conceived and gave birth to a son. And the LORD said to me, "Name him Maher-Shalal-Hash-Baz.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이는 이 아기가 내 아빠, 내 엄마라 부를 줄 알기 전에 다메섹의 재물과 사마리아의 노략물이 앗수르 왕 앞에 옮겨질 것임이라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Before the boy knows how to say `My father' or `My mother,' the wealth of Damascus and the plunder of Samaria will be carried off by the king of Assyria."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여호와께서 다시 내게 말씀하여 이르시되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spoke to me again: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이 백성이 천천히 흐르는 실로아 물을 버리고 르신과 르말리야의 아들을 기뻐하느니라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"Because this people has rejected the gently flowing waters of Shiloah and rejoices over Rezin and the son of Remaliah,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그러므로 주 내가 흉용하고 창일한 큰 하수 곧 앗수르 왕과 그의 모든 위력으로 그들을 뒤덮을 것이라 그 모든 골짜기에 차고 모든 언덕에 넘쳐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the Lord is about to bring against them the mighty floodwaters of the River -- the king of Assyria with all his pomp. It will overflow all its channels, run over all its banks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흘러 유다에 들어와서 가득하여 목에까지 미치리라 임마누엘이여 그가 펴는 날개가 네 땅에 가득하리라 하셨느니라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sweep on into Judah, swirling over it, passing through it and reaching up to the neck. Its outspread wings will cover the breadth of your land, O Immanuel!"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너희 민족들아 함성을 질러 보아라 그러나 끝내 패망하리라 너희 먼 나라 백성들아 들을지니라 너희 허리를 동이라 그러나 끝내 패망하리라 너희 허리에 띠를 띠라 그러나 끝내 패망하리라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Raise the war cry, you nations, and be shattered! Listen, all you distant lands. Prepare for battle, and be shattered! Prepare for battle, and be shattered!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