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다윗의 아들 이스라엘 왕 솔로몬의 잠언이라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proverbs of Solomon son of David, king of Israel: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아들아 악한 자가 너를 꾈지라도 따르지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if sinners entice you, do not give in to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그들이 네게 말하기를 우리와 함께 가자 우리가 가만히 엎드렸다가 사람의 피를 흘리자 죄 없는 자를 까닭 없이 숨어 기다리다가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they say, "Come along with us; let's lie in wait for someone's blood, let's waylay some harmless soul;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스올 같이 그들을 산 채로 삼키며 무덤에 내려가는 자들 같이 통으로 삼키자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let's swallow them alive, like the grave, and whole, like those who go down to the pit;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우리가 온갖 보화를 얻으며 빼앗은 것으로 우리 집을 채우리니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will get all sorts of valuable things and fill our houses with plunder;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우리와 함께 제비를 뽑고 우리가 함께 전대 하나만 두자 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throw in your lot with us, and we will share a common purse"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아들아 그들과 함께 길에 다니지 말라 네 발을 금하여 그 길을 밟지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do not go along with them, do not set foot on their paths;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대저 그 발은 악으로 달려가며 피를 흘리는 데 빠름이니라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their feet rush into sin, they are swift to shed blood.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새가 보는 데서 그물을 치면 헛일이겠거늘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useless to spread a net in full view of all the birds!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가만히 엎드림은 자기의 피를 흘릴 뿐이요 숨어 기다림은 자기의 생명을 해할 뿐이니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men lie in wait for their own blood; they waylay only themselves!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이익을 탐하는 모든 자의 길은 다 이러하여 자기의 생명을 잃게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Such is the end of all who go after ill-gotten gain; it takes away the lives of those who get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이는 지혜와 훈계를 알게 하며 명철의 말씀을 깨닫게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attaining wisdom and discipline; for understanding words of insight;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지혜가 길거리에서 부르며 광장에서 소리를 높이며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calls aloud in the street, she raises her voice in the public squares;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시끄러운 길목에서 소리를 지르며 성문 어귀와 성중에서 그 소리를 발하여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head of the noisy streets she cries out, in the gateways of the city she makes her speech: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 어리석은 자들은 어리석음을 좋아하며 거만한 자들은 거만을 기뻐하며 미련한 자들은 지식을 미워하니 어느 때까지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long will you simple ones love your simple ways? How long will mockers delight in mockery and fools hate knowledge?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나의 책망을 듣고 돌이키라 보라 내가 나의 영을 너희에게 부어 주며 내 말을 너희에게 보이리라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had responded to my rebuke, I would have poured out my heart to you and made my thoughts known to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내가 불렀으나 너희가 듣기 싫어하였고 내가 손을 폈으나 돌아보는 자가 없었고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since you rejected me when I called and no one gave heed when I stretched out my hand,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도리어 나의 모든 교훈을 멸시하며 나의 책망을 받지 아니하였은즉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you ignored all my advice and would not accept my rebuke,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너희가 재앙을 만날 때에 내가 웃을 것이며 너희에게 두려움이 임할 때에 내가 비웃으리라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in turn will laugh at your disaster; I will mock when calamity overtakes you --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너희의 두려움이 광풍 같이 임하겠고 너희의 재앙이 폭풍 같이 이르겠고 너희에게 근심과 슬픔이 임하리니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calamity overtakes you like a storm, when disaster sweeps over you like a whirlwind, when distress and trouble overwhelm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때에 너희가 나를 부르리라 그래도 내가 대답하지 아니하겠고 부지런히 나를 찾으리라 그래도 나를 만나지 못하리니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"Then they will call to me but I will not answer; they will look for me but will not find 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대저 너희가 지식을 미워하며 여호와 경외하기를 즐거워하지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they hated knowledge and did not choose to fear the LORD,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지혜롭게, 공의롭게, 정의롭게, 정직하게 행할 일에 대하여 훈계를 받게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acquiring a disciplined and prudent life, doing what is right and just and fair;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나의 교훈을 받지 아니하고 나의 모든 책망을 업신여겼음이니라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they would not accept my advice and spurned my rebuke,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그러므로 자기 행위의 열매를 먹으며 자기 꾀에 배부르리라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eat the fruit of their ways and be filled with the fruit of their schemes.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어리석은 자의 퇴보는 자기를 죽이며 미련한 자의 안일은 자기를 멸망시키려니와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waywardness of the simple will kill them, and the complacency of fools will destroy them;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오직 내 말을 듣는 자는 평안히 살며 재앙의 두려움이 없이 안전하리라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whoever listens to me will live in safety and be at ease, without fear of harm."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어리석은 자를 슬기롭게 하며 젊은 자에게 지식과 근신함을 주기 위한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giving prudence to the simple, knowledge and discretion to the young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지혜 있는 자는 듣고 학식이 더할 것이요 명철한 자는 지략을 얻을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wise listen and add to their learning, and let the discerning get guidance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잠언과 비유와 지혜 있는 자의 말과 그 오묘한 말을 깨달으리라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understanding proverbs and parables, the sayings and riddles of the wise.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여호와를 경외하는 것이 지식의 근본이거늘 미련한 자는 지혜와 훈계를 멸시하느니라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is the beginning of knowledge, but fools despise wisdom and discipline.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아들아 네 아비의 훈계를 들으며 네 어미의 법을 떠나지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my son, to your father's instruction and do not forsake your mother's teaching.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이는 네 머리의 아름다운 관이요 네 목의 금 사슬이니라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be a garland to grace your head and a chain to adorn your neck.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