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솔로몬의 잠언이라 지혜로운 아들은 아비를 기쁘게 하거니와 미련한 아들은 어미의 근심이니라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proverbs of Solomon: A wise son brings joy to his father, but a foolish son grief to his mother.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눈짓하는 자는 근심을 끼치고 입이 미련한 자는 멸망하느니라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winks maliciously causes grief, and a chattering fool comes to ruin.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의인의 입은 생명의 샘이라도 악인의 입은 독을 머금었느니라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mouth of the righteous is a fountain of life, but violence overwhelms the mouth of the wicked.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미움은 다툼을 일으켜도 사랑은 모든 허물을 가리느니라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Hatred stirs up dissension, but love covers over all wrongs.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명철한 자의 입술에는 지혜가 있어도 지혜 없는 자의 등을 위하여는 채찍이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is found on the lips of the discerning, but a rod is for the back of him who lacks judgment.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지혜로운 자는 지식을 간직하거니와 미련한 자의 입은 멸망에 가까우니라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Wise men store up knowledge, but the mouth of a fool invites ruin.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부자의 재물은 그의 견고한 성이요 가난한 자의 궁핍은 그의 멸망이니라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wealth of the rich is their fortified city, but poverty is the ruin of the poor.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의인의 수고는 생명에 이르고 악인의 소득은 죄에 이르느니라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wages of the righteous bring them life, but the income of the wicked brings them punishment.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훈계를 지키는 자는 생명 길로 행하여도 징계를 버리는 자는 그릇 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heeds discipline shows the way to life, but whoever ignores correction leads others astray.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미움을 감추는 자는 거짓된 입술을 가진 자요 중상하는 자는 미련한 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conceals his hatred has lying lips, and whoever spreads slander is a fool.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말이 많으면 허물을 면하기 어려우나 그 입술을 제어하는 자는 지혜가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words are many, sin is not absent, but he who holds his tongue is wise.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불의의 재물은 무익하여도 공의는 죽음에서 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Ill-gotten treasures are of no value, but righteousness delivers from death.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의인의 혀는 순은과 같거니와 악인의 마음은 가치가 적으니라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tongue of the righteous is choice silver, but the heart of the wicked is of little value.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의인의 입술은 여러 사람을 교육하나 미련한 자는 지식이 없어 죽느니라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lips of the righteous nourish many, but fools die for lack of judgment.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주시는 복은 사람을 부하게 하고 근심을 겸하여 주지 아니하시느니라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blessing of the LORD brings wealth, and he adds no trouble to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미련한 자는 행악으로 낙을 삼는 것 같이 명철한 자는 지혜로 낙을 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 finds pleasure in evil conduct, but a man of understanding delights in wisdom.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악인에게는 그의 두려워하는 것이 임하거니와 의인은 그 원하는 것이 이루어지느니라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 wicked dreads will overtake him; what the righteous desire will be granted.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회오리바람이 지나가면 악인은 없어져도 의인은 영원한 기초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storm has swept by, the wicked are gone, but the righteous stand firm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게으른 자는 그 부리는 사람에게 마치 이에 식초 같고 눈에 연기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vinegar to the teeth and smoke to the eyes, so is a sluggard to those who send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여호와를 경외하면 장수하느니라 그러나 악인의 수명은 짧아지느니라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adds length to life, but the years of the wicked are cut short.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의인의 소망은 즐거움을 이루어도 악인의 소망은 끊어지느니라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prospect of the righteous is joy, but the hopes of the wicked come to nothing.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여호와의 도가 정직한 자에게는 산성이요 행악하는 자에게는 멸망이니라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way of the LORD is a refuge for the righteous, but it is the ruin of those who do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의인의 영혼은 주리지 않게 하시나 악인의 소욕은 물리치시느니라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does not let the righteous go hungry but he thwarts the craving of the wicked.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의인은 영영히 이동되지 아니하여도 악인은 땅에 거하지 못하게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will never be uprooted, but the wicked will not remain in the land.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의인의 입은 지혜를 내어도 패역한 혀는 베임을 당할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mouth of the righteous brings forth wisdom, but a perverse tongue will be cut out.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의인의 입술은 기쁘게 할 것을 알거늘 악인의 입은 패역을 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lips of the righteous know what is fitting, but the mouth of the wicked only what is perverse.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손을 게으르게 놀리는 자는 가난하게 되고 손이 부지런한 자는 부하게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Lazy hands make a man poor, but diligent hands bring wealth.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여름에 거두는 자는 지혜로운 아들이나 추수 때에 자는 자는 부끄러움을 끼치는 아들이니라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gathers crops in summer is a wise son, but he who sleeps during harvest is a disgraceful 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의인의 머리에는 복이 임하나 악인의 입은 독을 머금었느니라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Blessings crown the head of the righteous, but violence overwhelms the mouth of the wicked.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의인을 기념할 때에는 칭찬하거니와 악인의 이름은 썩게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memory of the righteous will be a blessing, but the name of the wicked will rot.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마음이 지혜로운 자는 계명을 받거니와 입이 미련한 자는 멸망하리라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wise in heart accept commands, but a chattering fool comes to ruin.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바른 길로 행하는 자는 걸음이 평안하려니와 굽은 길로 행하는 자는 드러나리라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of integrity walks securely, but he who takes crooked paths will be found out.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