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속이는 저울은 여호와께서 미워하시나 공평한 추는 그가 기뻐하시느니라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abhors dishonest scales, but accurate weights are his delight.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의인이 형통하면 성읍이 즐거워하고 악인이 패망하면 기뻐 외치느니라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righteous prosper, the city rejoices; when the wicked perish, there are shouts of joy.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성읍은 정직한 자의 축복으로 인하여 진흥하고 악한 자의 입으로 말미암아 무너지느니라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the blessing of the upright a city is exalted, but by the mouth of the wicked it is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지혜 없는 자는 그의 이웃을 멸시하나 명철한 자는 잠잠하느니라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who lacks judgment derides his neighbor, but a man of understanding holds his tongue.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두루 다니며 한담하는 자는 남의 비밀을 누설하나 마음이 신실한 자는 그런 것을 숨기느니라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gossip betrays a confidence, but a trustworthy man keeps a secret.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지략이 없으면 백성이 망하여도 지략이 많으면 평안을 누리느니라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lack of guidance a nation falls, but many advisers make victory sure.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타인을 위하여 보증이 되는 자는 손해를 당하여도 보증이 되기를 싫어하는 자는 평안하니라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puts up security for another will surely suffer, but whoever refuses to strike hands in pledge is safe.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유덕한 여자는 존영을 얻고 근면한 남자는 재물을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kindhearted woman gains respect, but ruthless men gain only wealth.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인자한 자는 자기의 영혼을 이롭게 하고 잔인한 자는 자기의 몸을 해롭게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kind man benefits himself, but a cruel man brings trouble on himself.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악인의 삯은 허무하되 공의를 뿌린 자의 상은 확실하니라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man earns deceptive wages, but he who sows righteousness reaps a sure reward.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공의를 굳게 지키는 자는 생명에 이르고 악을 따르는 자는 사망에 이르느니라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truly righteous man attains life, but he who pursues evil goes to his death.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교만이 오면 욕도 오거니와 겸손한 자에게는 지혜가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pride comes, then comes disgrace, but with humility comes wisdom.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마음이 굽은 자는 여호와께 미움을 받아도 행위가 온전한 자는 그의 기뻐하심을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men of perverse heart but he delights in those whose ways are blameless.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악인은 피차 손을 잡을지라도 벌을 면하지 못할 것이나 의인의 자손은 구원을 얻으리라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sure of this: The wicked will not go unpunished, but those who are righteous will go free.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아름다운 여인이 삼가지 아니하는 것은 마치 돼지 코에 금 고리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gold ring in a pig's snout is a beautiful woman who shows no discretion.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의인의 소원은 오직 선하나 악인의 소망은 진노를 이루느니라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desire of the righteous ends only in good, but the hope of the wicked only in wrath.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흩어 구제하여도 더욱 부하게 되는 일이 있나니 과도히 아껴도 가난하게 될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man gives freely, yet gains even more; another withholds unduly, but comes to poverty.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구제를 좋아하는 자는 풍족하여질 것이요 남을 윤택하게 하는 자는 자기도 윤택하여지리라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generous man will prosper; he who refreshes others will himself be refreshed.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곡식을 내놓지 아니하는 자는 백성에게 저주를 받을 것이나 파는 자는 그의 머리에 복이 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curse the man who hoards grain, but blessing crowns him who is willing to sell.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선을 간절히 구하는 자는 은총을 얻으려니와 악을 더듬어 찾는 자에게는 악이 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seeks good finds goodwill, but evil comes to him who searches for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자기의 재물을 의지하는 자는 패망하려니와 의인은 푸른 잎사귀 같아서 번성하리라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trusts in his riches will fall, but the righteous will thrive like a green leaf.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자기 집을 해롭게 하는 자의 소득은 바람이라 미련한 자는 마음이 지혜로운 자의 종이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brings trouble on his family will inherit only wind, and the fool will be servant to the wise.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정직한 자의 성실은 자기를 인도하거니와 사악한 자의 패역은 자기를 망하게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integrity of the upright guides them, but the unfaithful are destroyed by their duplicity.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의인의 열매는 생명 나무라 지혜로운 자는 사람을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fruit of the righteous is a tree of life, and he who wins souls is wise.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보라 의인이라도 이 세상에서 보응을 받겠거든 하물며 악인과 죄인이리요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righteous receive their due on earth, how much more the ungodly and the sinner!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재물은 진노하시는 날에 무익하나 공의는 죽음에서 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Wealth is worthless in the day of wrath, but righteousness delivers from death.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완전한 자의 공의는 자기의 길을 곧게 하려니와 악한 자는 자기의 악으로 말미암아 넘어지리라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righteousness of the blameless makes a straight way for them, but the wicked are brought down by their own wickedness.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정직한 자의 공의는 자기를 건지려니와 사악한 자는 자기의 악에 잡히리라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righteousness of the upright delivers them, but the unfaithful are trapped by evil desires.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악인은 죽을 때에 그 소망이 끊어지나니 불의의 소망이 없어지느니라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wicked man dies, his hope perishes; all he expected from his power comes to 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의인은 환난에서 구원을 얻으나 악인은 자기의 길로 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man is rescued from trouble, and it comes on the wicked instead.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악인은 입으로 그의 이웃을 망하게 하여도 의인은 그의 지식으로 말미암아 구원을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his mouth the godless destroys his neighbor, but through knowledge the righteous escape.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