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훈계를 좋아하는 자는 지식을 좋아하거니와 징계를 싫어하는 자는 짐승과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Whoever loves discipline loves knowledge, but he who hates correction is stupid.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의인은 자기의 가축의 생명을 돌보나 악인의 긍휼은 잔인이니라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righteous man cares for the needs of his animal, but the kindest acts of the wicked are cruel.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자기의 토지를 경작하는 자는 먹을 것이 많거니와 방탕한 것을 따르는 자는 지혜가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works his land will have abundant food, but he who chases fantasies lacks judgment.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악인은 불의의 이익을 탐하나 의인은 그 뿌리로 말미암아 결실하느니라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wicked desire the plunder of evil men, but the root of the righteous flourishes.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악인은 입술의 허물로 말미암아 그물에 걸려도 의인은 환난에서 벗어나느니라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evil man is trapped by his sinful talk, but a righteous man escapes trouble.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사람은 입의 열매로 말미암아 복록에 족하며 그 손이 행하는 대로 자기가 받느니라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 fruit of his lips a man is filled with good things as surely as the work of his hands rewards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미련한 자는 자기 행위를 바른 줄로 여기나 지혜로운 자는 권고를 듣느니라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way of a fool seems right to him, but a wise man listens to advice.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미련한 자는 당장 분노를 나타내거니와 슬기로운 자는 수욕을 참느니라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fool shows his annoyance at once, but a prudent man overlooks an insult.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진리를 말하는 자는 의를 나타내어도 거짓 증인은 속이는 말을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truthful witness gives honest testimony, but a false witness tells lies.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칼로 찌름 같이 함부로 말하는 자가 있거니와 지혜로운 자의 혀는 양약과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Reckless words pierce like a sword, but the tongue of the wise brings healing.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진실한 입술은 영원히 보존되거니와 거짓 혀는 잠시 동안만 있을 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Truthful lips endure forever, but a lying tongue lasts only a moment.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선인은 여호와께 은총을 받으려니와 악을 꾀하는 자는 정죄하심을 받으리라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good man obtains favor from the LORD, but the LORD condemns a crafty man.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악을 꾀하는 자의 마음에는 속임이 있고 화평을 의논하는 자에게는 희락이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deceit in the hearts of those who plot evil, but joy for those who promote peace.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의인에게는 어떤 재앙도 임하지 아니하려니와 악인에게는 앙화가 가득하리라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harm befalls the righteous, but the wicked have their fill of trouble.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거짓 입술은 여호와께 미움을 받아도 진실하게 행하는 자는 그의 기뻐하심을 받느니라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detests lying lips, but he delights in men who are truthful.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슬기로운 자는 지식을 감추어도 미련한 자의 마음은 미련한 것을 전파하느니라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prudent man keeps his knowledge to himself, but the heart of fools blurts out folly.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부지런한 자의 손은 사람을 다스리게 되어도 게으른 자는 부림을 받느니라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Diligent hands will rule, but laziness ends in slave labor.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근심이 사람의 마음에 있으면 그것으로 번뇌하게 되나 선한 말은 그것을 즐겁게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anxious heart weighs a man down, but a kind word cheers him up.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의인은 그 이웃의 인도자가 되나 악인의 소행은 자신을 미혹하느니라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righteous man is cautious in friendship, but the way of the wicked leads them astray.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게으른 자는 그 잡을 것도 사냥하지 아니하나니 사람의 부귀는 부지런한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lazy man does not roast his game, but the diligent man prizes his possessions.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공의로운 길에 생명이 있나니 그 길에는 사망이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way of righteousness there is life; along that path is immortality.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사람이 악으로서 굳게 서지 못하거니와 의인의 뿌리는 움직이지 아니하느니라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cannot be established through wickedness, but the righteous cannot be uprooted.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어진 여인은 그 지아비의 면류관이나 욕을 끼치는 여인은 그 지아비의 뼈가 썩음 같게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wife of noble character is her husband's crown, but a disgraceful wife is like decay in his bones.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의인의 생각은 정직하여도 악인의 도모는 속임이니라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plans of the righteous are just, but the advice of the wicked is deceitful.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악인의 말은 사람을 엿보아 피를 흘리자 하는 것이거니와 정직한 자의 입은 사람을 구원하느니라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words of the wicked lie in wait for blood, but the speech of the upright rescues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악인은 엎드러져서 소멸되려니와 의인의 집은 서 있으리라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Wicked men are overthrown and are no more, but the house of the righteous stands firm.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사람은 그 지혜대로 칭찬을 받으려니와 마음이 굽은 자는 멸시를 받으리라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is praised according to his wisdom, but men with warped minds are despised.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비천히 여김을 받을지라도 종을 부리는 자는 스스로 높은 체하고도 음식이 핍절한 자보다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to be a nobody and yet have a servant than pretend to be somebody and have no food.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