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지혜로운 아들은 아비의 훈계를 들으나 거만한 자는 꾸지람을 즐겨 듣지 아니하느니라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wise son heeds his father's instruction, but a mocker does not listen to rebuke.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교만에서는 다툼만 일어날 뿐이라 권면을 듣는 자는 지혜가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Pride only breeds quarrels, but wisdom is found in those who take advice.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망령되이 얻은 재물은 줄어가고 손으로 모은 것은 늘어가느니라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Dishonest money dwindles away, but he who gathers money little by little makes it grow.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소망이 더디 이루어지면 그것이 마음을 상하게 하거니와 소원이 이루어지는 것은 곧 생명 나무니라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Hope deferred makes the heart sick, but a longing fulfilled is a tree of life.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말씀을 멸시하는 자는 자기에게 패망을 이루고 계명을 두려워하는 자는 상을 받느니라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scorns instruction will pay for it, but he who respects a command is rewarded.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지혜 있는 자의 교훈은 생명의 샘이니 사망의 그물에서 벗어나게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teaching of the wise is a fountain of life, turning a man from the snares of death.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선한 지혜는 은혜를 베푸나 사악한 자의 길은 험하니라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Good understanding wins favor, but the way of the unfaithful is hard.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무릇 슬기로운 자는 지식으로 행하거니와 미련한 자는 자기의 미련한 것을 나타내느니라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Every prudent man acts out of knowledge, but a fool exposes his folly.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악한 사자는 재앙에 빠져도 충성된 사신은 양약이 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wicked messenger falls into trouble, but a trustworthy envoy brings healing.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훈계를 저버리는 자에게는 궁핍과 수욕이 이르거니와 경계를 받는 자는 존영을 받느니라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ignores discipline comes to poverty and shame, but whoever heeds correction is honored.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소원을 성취하면 마음에 달아도 미련한 자는 악에서 떠나기를 싫어하느니라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longing fulfilled is sweet to the soul, but fools detest turning from evil.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사람은 입의 열매로 인하여 복록을 누리거니와 마음이 궤사한 자는 강포를 당하느니라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the fruit of his lips a man enjoys good things, but the unfaithful have a craving for violence.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지혜로운 자와 동행하면 지혜를 얻고 미련한 자와 사귀면 해를 받느니라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walks with the wise grows wise, but a companion of fools suffers harm.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재앙은 죄인을 따르고 선한 보응은 의인에게 이르느니라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Misfortune pursues the sinner, but prosperity is the reward of the righteous.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선인은 그 산업을 자자 손손에게 끼쳐도 죄인의 재물은 의인을 위하여 쌓이느니라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good man leaves an inheritance for his children's children, but a sinner's wealth is stored up for the righteous.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가난한 자는 밭을 경작함으로 양식이 많아지거니와 불의로 말미암아 가산을 탕진하는 자가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poor man's field may produce abundant food, but injustice sweeps it away.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매를 아끼는 자는 그의 자식을 미워함이라 자식을 사랑하는 자는 근실히 징계하느니라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spares the rod hates his son, but he who loves him is careful to discipline him.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의인은 포식하여도 악인의 배는 주리느니라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righteous eat to their hearts' content, but the stomach of the wicked goes hungry.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입을 지키는 자는 자기의 생명을 보전하나 입술을 크게 벌리는 자에게는 멸망이 오느니라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guards his lips guards his life, but he who speaks rashly will come to ruin.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게으른 자는 마음으로 원하여도 얻지 못하나 부지런한 자의 마음은 풍족함을 얻느니라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sluggard craves and gets nothing, but the desires of the diligent are fully satisfied.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의인은 거짓말을 미워하나 악인은 행위가 흉악하여 부끄러운 데에 이르느니라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righteous hate what is false, but the wicked bring shame and disgrace.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공의는 행실이 정직한 자를 보호하고 악은 죄인을 패망하게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Righteousness guards the man of integrity, but wickedness overthrows the sinner.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스스로 부한 체하여도 아무 것도 없는 자가 있고 스스로 가난한 체하여도 재물이 많은 자가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One man pretends to be rich, yet has nothing; another pretends to be poor, yet has great wealth.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사람의 재물이 자기 생명의 속전일 수 있으나 가난한 자는 협박을 받을 일이 없느니라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man's riches may ransom his life, but a poor man hears no threat.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의인의 빛은 환하게 빛나고 악인의 등불은 꺼지느니라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light of the righteous shines brightly, but the lamp of the wicked is snuffed out.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