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지혜로운 여인은 자기 집을 세우되 미련한 여인은 자기 손으로 그것을 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wise woman builds her house, but with her own hands the foolish one tears hers down.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마음의 고통은 자기가 알고 마음의 즐거움은 타인이 참여하지 못하느니라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Each heart knows its own bitterness, and no one else can share its joy.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악한 자의 집은 망하겠고 정직한 자의 장막은 흥하리라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house of the wicked will be destroyed, but the tent of the upright will flourish.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어떤 길은 사람이 보기에 바르나 필경은 사망의 길이니라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is a way that seems right to a man, but in the end it leads to death.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웃을 때에도 마음에 슬픔이 있고 즐거움의 끝에도 근심이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Even in laughter the heart may ache, and joy may end in grief.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마음이 굽은 자는 자기 행위로 보응이 가득하겠고 선한 사람도 자기의 행위로 그러하리라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faithless will be fully repaid for their ways, and the good man rewarded for his.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어리석은 자는 온갖 말을 믿으나 슬기로운 자는 자기의 행동을 삼가느니라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simple man believes anything, but a prudent man gives thought to his steps.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지혜로운 자는 두려워하여 악을 떠나나 어리석은 자는 방자하여 스스로 믿느니라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wise man fears the LORD and shuns evil, but a fool is hotheaded and reckless.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노하기를 속히 하는 자는 어리석은 일을 행하고 악한 계교를 꾀하는 자는 미움을 받느니라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quick-tempered man does foolish things, and a crafty man is hated.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어리석은 자는 어리석음으로 기업을 삼아도 슬기로운 자는 지식으로 면류관을 삼느니라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simple inherit folly, but the prudent are crowned with knowledge.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악인은 선인 앞에 엎드리고 불의한 자는 의인의 문에 엎드리느니라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Evil men will bow down in the presence of the good, and the wicked at the gates of the righteous.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정직하게 행하는 자는 여호와를 경외하여도 패역하게 행하는 자는 여호와를 경멸하느니라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whose walk is upright fears the LORD, but he whose ways are devious despises him.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가난한 자는 이웃에게도 미움을 받게 되나 부요한 자는 친구가 많으니라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poor are shunned even by their neighbors, but the rich have many friends.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이웃을 업신여기는 자는 죄를 범하는 자요 빈곤한 자를 불쌍히 여기는 자는 복이 있는 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despises his neighbor sins, but blessed is he who is kind to the needy.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악을 도모하는 자는 잘못 가는 것이 아니냐 선을 도모하는 자에게는 인자와 진리가 있으리라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those who plot evil go astray? But those who plan what is good find love and faithfulness.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모든 수고에는 이익이 있어도 입술의 말은 궁핍을 이룰 뿐이니라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hard work brings a profit, but mere talk leads only to poverty.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지혜로운 자의 재물은 그의 면류관이요 미련한 자의 소유는 다만 미련한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wealth of the wise is their crown, but the folly of fools yields folly.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진실한 증인은 사람의 생명을 구원하여도 거짓말을 뱉는 사람은 속이느니라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truthful witness saves lives, but a false witness is deceitful.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여호와를 경외하는 자에게는 견고한 의뢰가 있나니 그 자녀들에게 피난처가 있으리라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fears the LORD has a secure fortress, and for his children it will be a refuge.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여호와를 경외하는 것은 생명의 샘이니 사망의 그물에서 벗어나게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fear of the LORD is a fountain of life, turning a man from the snares of death.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백성이 많은 것은 왕의 영광이요 백성이 적은 것은 주권자의 패망이니라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large population is a king's glory, but without subjects a prince is ruined.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노하기를 더디 하는 자는 크게 명철하여도 마음이 조급한 자는 어리석음을 나타내느니라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patient man has great understanding, but a quick-tempered man displays folly.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미련한 자는 교만하여 입으로 매를 자청하고 지혜로운 자의 입술은 자기를 보전하느니라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fool's talk brings a rod to his back, but the lips of the wise protect them.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평온한 마음은 육신의 생명이나 시기는 뼈를 썩게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heart at peace gives life to the body, but envy rots the bones.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가난한 사람을 학대하는 자는 그를 지으신 이를 멸시하는 자요 궁핍한 사람을 불쌍히 여기는 자는 주를 공경하는 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oppresses the poor shows contempt for their Maker, but whoever is kind to the needy honors God.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악인은 그의 환난에 엎드러져도 의인은 그의 죽음에도 소망이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calamity comes, the wicked are brought down, but even in death the righteous have a refuge.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지혜는 명철한 자의 마음에 머물거니와 미련한 자의 속에 있는 것은 나타나느니라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Wisdom reposes in the heart of the discerning and even among fools she lets herself be known.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공의는 나라를 영화롭게 하고 죄는 백성을 욕되게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Righteousness exalts a nation, but sin is a disgrace to any people.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슬기롭게 행하는 신하는 왕에게 은총을 입고 욕을 끼치는 신하는 그의 진노를 당하느니라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king delights in a wise servant, but a shameful servant incurs his wrath.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소가 없으면 구유는 깨끗하려니와 소의 힘으로 얻는 것이 많으니라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Where there are no oxen, the manger is empty, but from the strength of an ox comes an abundant harvest.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신실한 증인은 거짓말을 아니하여도 거짓 증인은 거짓말을 뱉느니라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truthful witness does not deceive, but a false witness pours out lies.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거만한 자는 지혜를 구하여도 얻지 못하거니와 명철한 자는 지식 얻기가 쉬우니라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mocker seeks wisdom and finds none, but knowledge comes easily to the discerning.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너는 미련한 자의 앞을 떠나라 그 입술에 지식 있음을 보지 못함이니라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Stay away from a foolish man, for you will not find knowledge on his lips.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슬기로운 자의 지혜는 자기의 길을 아는 것이라도 미련한 자의 어리석음은 속이는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wisdom of the prudent is to give thought to their ways, but the folly of fools is deception.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14장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미련한 자는 죄를 심상히 여겨도 정직한 자 중에는 은혜가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Fools mock at making amends for sin, but goodwill is found among the upright.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