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유순한 대답은 분노를 쉬게 하여도 과격한 말은 노를 격동하느니라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gentle answer turns away wrath, but a harsh word stirs up anger.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도를 배반하는 자는 엄한 징계를 받을 것이요 견책을 싫어하는 자는 죽을 것이니라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Stern discipline awaits him who leaves the path; he who hates correction will die.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스올과 아바돈도 여호와의 앞에 드러나거든 하물며 사람의 마음이리요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Death and Destruction lie open before the LORD -- how much more the hearts of men!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거만한 자는 견책 받기를 좋아하지 아니하며 지혜 있는 자에게로 가지도 아니하느니라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mocker resents correction; he will not consult the wise.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마음의 즐거움은 얼굴을 빛나게 하여도 마음의 근심은 심령을 상하게 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happy heart makes the face cheerful, but heartache crushes the spirit.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명철한 자의 마음은 지식을 요구하고 미련한 자의 입은 미련한 것을 즐기느니라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discerning heart seeks knowledge, but the mouth of a fool feeds on folly.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고난 받는 자는 그 날이 다 험악하나 마음이 즐거운 자는 항상 잔치하느니라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All the days of the oppressed are wretched, but the cheerful heart has a continual feast.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가산이 적어도 여호와를 경외하는 것이 크게 부하고 번뇌하는 것보다 나으니라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Better a little with the fear of the LORD than great wealth with turmoil.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채소를 먹으며 서로 사랑하는 것이 살진 소를 먹으며 서로 미워하는 것보다 나으니라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Better a meal of vegetables where there is love than a fattened calf with hatred.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분을 쉽게 내는 자는 다툼을 일으켜도 노하기를 더디 하는 자는 시비를 그치게 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hot-tempered man stirs up dissension, but a patient man calms a quarrel.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게으른 자의 길은 가시 울타리 같으나 정직한 자의 길은 대로니라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way of the sluggard is blocked with thorns, but the path of the upright is a highway.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지혜 있는 자의 혀는 지식을 선히 베풀고 미련한 자의 입은 미련한 것을 쏟느니라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tongue of the wise commends knowledge, but the mouth of the fool gushes folly.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지혜로운 아들은 아비를 즐겁게 하여도 미련한 자는 어미를 업신여기느니라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wise son brings joy to his father, but a foolish man despises his mother.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무지한 자는 미련한 것을 즐겨 하여도 명철한 자는 그 길을 바르게 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Folly delights a man who lacks judgment, but a man of understanding keeps a straight course.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의논이 없으면 경영이 무너지고 지략이 많으면 경영이 성립하느니라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Plans fail for lack of counsel, but with many advisers they succeed.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사람은 그 입의 대답으로 말미암아 기쁨을 얻나니 때에 맞는 말이 얼마나 아름다운고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man finds joy in giving an apt reply -- and how good is a timely word!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지혜로운 자는 위로 향한 생명 길로 말미암음으로 그 아래에 있는 스올을 떠나게 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path of life leads upward for the wise to keep him from going down to the grave.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여호와는 교만한 자의 집을 허시며 과부의 지계를 정하시느니라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tears down the proud man's house but he keeps the widow's boundaries intact.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악한 꾀는 여호와께서 미워하시나 선한 말은 정결하니라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detests the thoughts of the wicked, but those of the pure are pleasing to him.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이익을 탐하는 자는 자기 집을 해롭게 하나 뇌물을 싫어하는 자는 살게 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greedy man brings trouble to his family, but he who hates bribes will live.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의인의 마음은 대답할 말을 깊이 생각하여도 악인의 입은 악을 쏟느니라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heart of the righteous weighs its answers, but the mouth of the wicked gushes evil.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여호와는 악인을 멀리 하시고 의인의 기도를 들으시느니라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is far from the wicked but he hears the prayer of the righteous.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여호와의 눈은 어디서든지 악인과 선인을 감찰하시느니라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eyes of the LORD are everywhere, keeping watch on the wicked and the good.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눈이 밝은 것은 마음을 기쁘게 하고 좋은 기별은 뼈를 윤택하게 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cheerful look brings joy to the heart, and good news gives health to the bones.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생명의 경계를 듣는 귀는 지혜로운 자 가운데에 있느니라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who listens to a life-giving rebuke will be at home among the wise.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훈계 받기를 싫어하는 자는 자기의 영혼을 경히 여김이라 견책을 달게 받는 자는 지식을 얻느니라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who ignores discipline despises himself, but whoever heeds correction gains understanding.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33</a:t>
            </a:r>
            <a:br/>
            <a:r>
              <a:t>여호와를 경외하는 것은 지혜의 훈계라 겸손은 존귀의 길잡이니라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fear of the LORD teaches a man wisdom, and humility comes before honor.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온순한 혀는 곧 생명 나무이지만 패역한 혀는 마음을 상하게 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tongue that brings healing is a tree of life, but a deceitful tongue crushes the spirit.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아비의 훈계를 업신여기는 자는 미련한 자요 경계를 받는 자는 슬기를 얻을 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fool spurns his father's discipline, but whoever heeds correction shows prudence.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의인의 집에는 많은 보물이 있어도 악인의 소득은 고통이 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house of the righteous contains great treasure, but the income of the wicked brings them trouble.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지혜로운 자의 입술은 지식을 전파하여도 미련한 자의 마음은 정함이 없느니라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lips of the wise spread knowledge; not so the hearts of fools.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악인의 제사는 여호와께서 미워하셔도 정직한 자의 기도는 그가 기뻐하시느니라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detests the sacrifice of the wicked, but the prayer of the upright pleases him.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악인의 길은 여호와께서 미워하셔도 공의를 따라가는 자는 그가 사랑하시느니라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detests the way of the wicked but he loves those who pursue righteousness.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