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마음의 경영은 사람에게 있어도 말의 응답은 여호와께로부터 나오느니라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man belong the plans of the heart, but from the LORD comes the reply of the tongue.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하나님의 말씀이 왕의 입술에 있은즉 재판할 때에 그의 입이 그르치지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lips of a king speak as an oracle, and his mouth should not betray justice.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공평한 저울과 접시 저울은 여호와의 것이요 주머니 속의 저울추도 다 그가 지으신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Honest scales and balances are from the LORD; all the weights in the bag are of his 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악을 행하는 것은 왕들이 미워할 바니 이는 그 보좌가 공의로 말미암아 굳게 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Kings detest wrongdoing, for a throne is established through righteousness.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의로운 입술은 왕들이 기뻐하는 것이요 정직하게 말하는 자는 그들의 사랑을 입느니라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Kings take pleasure in honest lips; they value a man who speaks the truth.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왕의 진노는 죽음의 사자들과 같아도 지혜로운 사람은 그것을 쉬게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king's wrath is a messenger of death, but a wise man will appease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왕의 희색은 생명을 뜻하나니 그의 은택이 늦은 비를 내리는 구름과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king's face brightens, it means life; his favor is like a rain cloud in spring.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지혜를 얻는 것이 금을 얻는 것보다 얼마나 나은고 명철을 얻는 것이 은을 얻는 것보다 더욱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much better to get wisdom than gold, to choose understanding rather than silver!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악을 떠나는 것은 정직한 사람의 대로이니 자기의 길을 지키는 자는 자기의 영혼을 보전하느니라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highway of the upright avoids evil; he who guards his way guards his life.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교만은 패망의 선봉이요 거만한 마음은 넘어짐의 앞잡이니라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Pride goes before destruction, a haughty spirit before a fall.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겸손한 자와 함께 하여 마음을 낮추는 것이 교만한 자와 함께 하여 탈취물을 나누는 것보다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to be lowly in spirit and among the oppressed than to share plunder with the proud.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사람의 행위가 자기 보기에는 모두 깨끗하여도 여호와는 심령을 감찰하시느니라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a man's ways seem innocent to him, but motives are weighed by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삼가 말씀에 주의하는 자는 좋은 것을 얻나니 여호와를 의지하는 자는 복이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gives heed to instruction prospers, and blessed is he who trusts in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마음이 지혜로운 자는 명철하다 일컬음을 받고 입이 선한 자는 남의 학식을 더하게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wise in heart are called discerning, and pleasant words promote instruction.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명철한 자에게는 그 명철이 생명의 샘이 되거니와 미련한 자에게는 그 미련한 것이 징계가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Understanding is a fountain of life to those who have it, but folly brings punishment to fools.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지혜로운 자의 마음은 그의 입을 슬기롭게 하고 또 그의 입술에 지식을 더하느니라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man's heart guides his mouth, and his lips promote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선한 말은 꿀송이 같아서 마음에 달고 뼈에 양약이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Pleasant words are a honeycomb, sweet to the soul and healing to the bones.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어떤 길은 사람이 보기에 바르나 필경은 사망의 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 way that seems right to a man, but in the end it leads to death.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고되게 일하는 자는 식욕으로 말미암아 애쓰나니 이는 그의 입이 자기를 독촉함이니라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laborer's appetite works for him; his hunger drives him 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불량한 자는 악을 꾀하나니 그 입술에는 맹렬한 불 같은 것이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scoundrel plots evil, and his speech is like a scorching fire.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패역한 자는 다툼을 일으키고 말쟁이는 친한 벗을 이간하느니라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perverse man stirs up dissension, and a gossip separates close friends.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강포한 사람은 그 이웃을 꾀어 좋지 아니한 길로 인도하느니라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violent man entices his neighbor and leads him down a path that is not good.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너의 행사를 여호와께 맡기라 그리하면 네가 경영하는 것이 이루어지리라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Commit to the LORD whatever you do, and your plans will succeed.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눈짓을 하는 자는 패역한 일을 도모하며 입술을 닫는 자는 악한 일을 이루느니라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winks with his eye is plotting perversity; he who purses his lips is bent on evil.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백발은 영화의 면류관이라 공의로운 길에서 얻으리라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Gray hair is a crown of splendor; it is attained by a righteous life.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노하기를 더디하는 자는 용사보다 낫고 자기의 마음을 다스리는 자는 성을 빼앗는 자보다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patient man than a warrior, a man who controls his temper than one who takes a city.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제비는 사람이 뽑으나 모든 일을 작정하기는 여호와께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lot is cast into the lap, but its every decision is from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 온갖 것을 그 쓰임에 적당하게 지으셨나니 악인도 악한 날에 적당하게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works out everything for his own ends -- even the wicked for a day of disaster.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무릇 마음이 교만한 자를 여호와께서 미워하시나니 피차 손을 잡을지라도 벌을 면하지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detests all the proud of heart. Be sure of this: They will not go unpunished.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인자와 진리로 인하여 죄악이 속하게 되고 여호와를 경외함으로 말미암아 악에서 떠나게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love and faithfulness sin is atoned for; through the fear of the LORD a man avoids evil.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사람의 행위가 여호와를 기쁘시게 하면 그 사람의 원수라도 그와 더불어 화목하게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 man's ways are pleasing to the LORD, he makes even his enemies live at peace with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적은 소득이 공의를 겸하면 많은 소득이 불의를 겸한 것보다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a little with righteousness than much gain with injustice.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사람이 마음으로 자기의 길을 계획할지라도 그의 걸음을 인도하시는 이는 여호와시니라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his heart a man plans his course, but the LORD determines his steps.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