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마른 떡 한 조각만 있고도 화목하는 것이 제육이 집에 가득하고도 다투는 것보다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a dry crust with peace and quiet than a house full of feasting, with strife.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한 마디 말로 총명한 자에게 충고하는 것이 매 백 대로 미련한 자를 때리는 것보다 더욱 깊이 박히느니라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rebuke impresses a man of discernment more than a hundred lashes a fool.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악한 자는 반역만 힘쓰나니 그러므로 그에게 잔인한 사자가 보냄을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evil man is bent only on rebellion; a merciless official will be sent against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차라리 새끼 빼앗긴 암곰을 만날지언정 미련한 일을 행하는 미련한 자를 만나지 말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to meet a bear robbed of her cubs than a fool in his folly.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누구든지 악으로 선을 갚으면 악이 그 집을 떠나지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pays back evil for good, evil will never leave his house.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다투는 시작은 둑에서 물이 새는 것 같은즉 싸움이 일어나기 전에 시비를 그칠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Starting a quarrel is like breaching a dam; so drop the matter before a dispute breaks out.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악인을 의롭다 하고 의인을 악하다 하는 이 두 사람은 다 여호와께 미움을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Acquitting the guilty and condemning the innocent -- the LORD detests them both.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미련한 자는 무지하거늘 손에 값을 가지고 지혜를 사려 함은 어찜인고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Of what use is money in the hand of a fool, since he has no desire to get wisdom?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친구는 사랑이 끊어지지 아니하고 형제는 위급한 때를 위하여 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friend loves at all times, and a brother is born for adversity.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지혜 없는 자는 남의 손을 잡고 그의 이웃 앞에서 보증이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lacking in judgment strikes hands in pledge and puts up security for his neighbor.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다툼을 좋아하는 자는 죄과를 좋아하는 자요 자기 문을 높이는 자는 파괴를 구하는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loves a quarrel loves sin; he who builds a high gate invites destruction.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슬기로운 종은 부끄러운 짓을 하는 주인의 아들을 다스리겠고 또 형제들 중에서 유업을 나누어 얻으리라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wise servant will rule over a disgraceful son, and will share the inheritance as one of the brothers.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마음이 굽은 자는 복을 얻지 못하고 혀가 패역한 자는 재앙에 빠지느니라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of perverse heart does not prosper; he whose tongue is deceitful falls into trouble.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미련한 자를 낳는 자는 근심을 당하나니 미련한 자의 아비는 낙이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have a fool for a son brings grief; there is no joy for the father of a fool.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마음의 즐거움은 양약이라도 심령의 근심은 뼈를 마르게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cheerful heart is good medicine, but a crushed spirit dries up the bones.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악인은 사람의 품에서 뇌물을 받고 재판을 굽게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wicked man accepts a bribe in secret to pervert the course of justice.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지혜는 명철한 자 앞에 있거늘 미련한 자는 눈을 땅 끝에 두느니라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discerning man keeps wisdom in view, but a fool's eyes wander to the ends of the earth.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미련한 아들은 그 아비의 근심이 되고 그 어미의 고통이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foolish son brings grief to his father and bitterness to the one who bore him.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의인을 벌하는 것과 귀인을 정직하다고 때리는 것은 선하지 못하니라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good to punish an innocent man, or to flog officials for their integrity.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말을 아끼는 자는 지식이 있고 성품이 냉철한 자는 명철하니라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of knowledge uses words with restraint, and a man of understanding is even-tempered.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미련한 자라도 잠잠하면 지혜로운 자로 여겨지고 그의 입술을 닫으면 슬기로운 자로 여겨지느니라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a fool is thought wise if he keeps silent, and discerning if he holds his tongue.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도가니는 은을, 풀무는 금을 연단하거니와 여호와는 마음을 연단하시느니라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crucible for silver and the furnace for gold, but the LORD tests the heart.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악을 행하는 자는 사악한 입술이 하는 말을 잘 듣고 거짓말을 하는 자는 악한 혀가 하는 말에 귀를 기울이느니라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wicked man listens to evil lips; a liar pays attention to a malicious tongue.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가난한 자를 조롱하는 자는 그를 지으신 주를 멸시하는 자요 사람의 재앙을 기뻐하는 자는 형벌을 면하지 못할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mocks the poor shows contempt for their Maker; whoever gloats over disaster will not go unpunished.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손자는 노인의 면류관이요 아비는 자식의 영화니라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Children's children are a crown to the aged, and parents are the pride of their children.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지나친 말을 하는 것도 미련한 자에게 합당하지 아니하거든 하물며 거짓말을 하는 것이 존귀한 자에게 합당하겠느냐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Arrogant lips are unsuited to a fool -- how much worse lying lips to a ruler!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뇌물은 그 임자가 보기에 보석 같은즉 그가 어디로 향하든지 형통하게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bribe is a charm to the one who gives it; wherever he turns, he succeeds.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허물을 덮어 주는 자는 사랑을 구하는 자요 그것을 거듭 말하는 자는 친한 벗을 이간하는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covers over an offense promotes love, but whoever repeats the matter separates close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