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가난하여도 성실하게 행하는 자는 입술이 패역하고 미련한 자보다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a poor man whose walk is blameless than a fool whose lips are perverse.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미련한 자가 사치하는 것이 적당하지 못하거든 하물며 종이 방백을 다스림이랴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not fitting for a fool to live in luxury -- how much worse for a slave to rule over princes!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노하기를 더디 하는 것이 사람의 슬기요 허물을 용서하는 것이 자기의 영광이니라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man's wisdom gives him patience; it is to his glory to overlook an offense.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왕의 노함은 사자의 부르짖음 같고 그의 은택은 풀 위의 이슬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king's rage is like the roar of a lion, but his favor is like dew on the grass.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미련한 아들은 그의 아비의 재앙이요 다투는 아내는 이어 떨어지는 물방울이니라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foolish son is his father's ruin, and a quarrelsome wife is like a constant dripping.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집과 재물은 조상에게서 상속하거니와 슬기로운 아내는 여호와께로서 말미암느니라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Houses and wealth are inherited from parents, but a prudent wife is from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게으름이 사람으로 깊이 잠들게 하나니 태만한 사람은 주릴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Laziness brings on deep sleep, and the shiftless man goes hungry.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계명을 지키는 자는 자기의 영혼을 지키거니와 자기의 행실을 삼가지 아니하는 자는 죽으리라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obeys instructions guards his life, but he who is contemptuous of his ways will die.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가난한 자를 불쌍히 여기는 것은 여호와께 꾸어 드리는 것이니 그의 선행을 그에게 갚아 주시리라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is kind to the poor lends to the LORD, and he will reward him for what he has done.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네가 네 아들에게 희망이 있은즉 그를 징계하되 죽일 마음은 두지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Discipline your son, for in that there is hope; do not be a willing party to his death.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노하기를 맹렬히 하는 자는 벌을 받을 것이라 네가 그를 건져 주면 다시 그런 일이 생기리라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hot-tempered man must pay the penalty; if you rescue him, you will have to do it again.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지식 없는 소원은 선하지 못하고 발이 급한 사람은 잘못 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not good to have zeal without knowledge, nor to be hasty and miss the way.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너는 권고를 들으며 훈계를 받으라 그리하면 네가 필경은 지혜롭게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 to advice and accept instruction, and in the end you will be wise.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사람의 마음에는 많은 계획이 있어도 오직 여호와의 뜻만이 완전히 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are the plans in a man's heart, but it is the LORD's purpose that prevails.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사람은 자기의 인자함으로 남에게 사모함을 받느니라 가난한 자는 거짓말하는 자보다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a man desires is unfailing love; better to be poor than a liar.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여호와를 경외하는 것은 사람으로 생명에 이르게 하는 것이라 경외하는 자는 족하게 지내고 재앙을 당하지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fear of the LORD leads to life: Then one rests content, untouched by trouble.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게으른 자는 자기의 손을 그릇에 넣고서도 입으로 올리기를 괴로워하느니라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sluggard buries his hand in the dish; he will not even bring it back to his mouth!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거만한 자를 때리라 그리하면 어리석은 자도 지혜를 얻으리라 명철한 자를 견책하라 그리하면 그가 지식을 얻으리라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Flog a mocker, and the simple will learn prudence; rebuke a discerning man, and he will gain knowledge.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아비를 구박하고 어미를 쫓아내는 자는 부끄러움을 끼치며 능욕을 부르는 자식이니라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robs his father and drives out his mother is a son who brings shame and disgrace.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내 아들아 지식의 말씀에서 떠나게 하는 교훈을 듣지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Stop listening to instruction, my son, and you will stray from the words of knowledge.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망령된 증인은 정의를 업신여기고 악인의 입은 죄악을 삼키느니라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corrupt witness mocks at justice, and the mouth of the wicked gulps down evil.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심판은 거만한 자를 위하여 예비된 것이요 채찍은 어리석은 자의 등을 위하여 예비된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Penalties are prepared for mockers, and beatings for the backs of fools.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사람이 미련하므로 자기 길을 굽게 하고 마음으로 여호와를 원망하느니라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man's own folly ruins his life, yet his heart rages against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재물은 많은 친구를 더하게 하나 가난한즉 친구가 끊어지느니라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Wealth brings many friends, but a poor man's friend deserts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거짓 증인은 벌을 면하지 못할 것이요 거짓말을 하는 자도 피하지 못하리라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false witness will not go unpunished, and he who pours out lies will not go free.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너그러운 사람에게는 은혜를 구하는 자가 많고 선물 주기를 좋아하는 자에게는 사람마다 친구가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curry favor with a ruler, and everyone is the friend of a man who gives gifts.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가난한 자는 그의 형제들에게도 미움을 받거든 하물며 친구야 그를 멀리 하지 아니하겠느냐 따라가며 말하려 할지라도 그들이 없어졌으리라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poor man is shunned by all his relatives -- how much more do his friends avoid him! Though he pursues them with pleading, they are nowhere to be found.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지혜를 얻는 자는 자기 영혼을 사랑하고 명철을 지키는 자는 복을 얻느니라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gets wisdom loves his own soul; he who cherishes understanding prospers.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거짓 증인은 벌을 면하지 못할 것이요 거짓말을 뱉는 자는 망할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false witness will not go unpunished, and he who pours out lies will perish.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