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아들아 네가 만일 나의 말을 받으며 나의 계명을 네게 간직하며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if you accept my words and store up my commands within you,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곧 지혜가 네 마음에 들어가며 지식이 네 영혼을 즐겁게 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wisdom will enter your heart, and knowledge will be pleasant to your soul.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근신이 너를 지키며 명철이 너를 보호하여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Discretion will protect you, and understanding will guard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악한 자의 길과 패역을 말하는 자에게서 건져 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will save you from the ways of wicked men, from men whose words are perverse,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 무리는 정직한 길을 떠나 어두운 길로 행하며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leave the straight paths to walk in dark ways,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행악하기를 기뻐하며 악인의 패역을 즐거워하나니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delight in doing wrong and rejoice in the perverseness of evil,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길은 구부러지고 그 행위는 패역하니라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whose paths are crooked and who are devious in their ways.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지혜가 또 너를 음녀에게서, 말로 호리는 이방 계집에게서 구원하리니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will save you also from the adulteress, from the wayward wife with her seductive words,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그는 젊은 시절의 짝을 버리며 그의 하나님의 언약을 잊어버린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has left the partner of her youth and ignored the covenant she made before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그의 집은 사망으로, 그의 길은 스올로 기울어졌나니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her house leads down to death and her paths to the spirits of the dead.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누구든지 그에게로 가는 자는 돌아오지 못하며 또 생명 길을 얻지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None who go to her return or attain the paths of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 귀를 지혜에 기울이며 네 마음을 명철에 두며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turning your ear to wisdom and applying your heart to understanding,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지혜가 너를 선한 자의 길로 행하게 하며 또 의인의 길을 지키게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Thus you will walk in the ways of good men and keep to the paths of the righteous.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대저 정직한 자는 땅에 거하며 완전한 자는 땅에 남아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upright will live in the land, and the blameless will remain in it;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그러나 악인은 땅에서 끊어지겠고 간사한 자는 땅에서 뽑히리라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wicked will be cut off from the land, and the unfaithful will be torn from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지식을 불러 구하며 명철을 얻으려고 소리를 높이며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if you call out for insight and cry aloud for understanding,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은을 구하는 것 같이 그것을 구하며 감추어진 보배를 찾는 것 같이 그것을 찾으면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if you look for it as for silver and search for it as for hidden treasure,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 경외하기를 깨달으며 하나님을 알게 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you will understand the fear of the LORD and find the knowledge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대저 여호와는 지혜를 주시며 지식과 명철을 그 입에서 내심이며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gives wisdom, and from his mouth come knowledge and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그는 정직한 자를 위하여 완전한 지혜를 예비하시며 행실이 온전한 자에게 방패가 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holds victory in store for the upright, he is a shield to those whose walk is blameless,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대저 그는 정의의 길을 보호하시며 그의 성도들의 길을 보전하려 하심이니라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guards the course of the just and protects the way of his faithful 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그런즉 네가 공의와 정의와 정직 곧 모든 선한 길을 깨달을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you will understand what is right and just and fair -- every good path.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