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포도주는 거만하게 하는 것이요 독주는 떠들게 하는 것이라 이에 미혹되는 자마다 지혜가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Wine is a mocker and beer a brawler; whoever is led astray by them is not wise.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한결같지 않은 저울 추와 한결같지 않은 되는 다 여호와께서 미워하시느니라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Differing weights and differing measures -- the LORD detests them both.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비록 아이라도 자기의 동작으로 자기 품행이 청결한 여부와 정직한 여부를 나타내느니라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a child is known by his actions, by whether his conduct is pure and right.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듣는 귀와 보는 눈은 다 여호와께서 지으신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Ears that hear and eyes that see -- the LORD has made them both.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너는 잠자기를 좋아하지 말라 네가 빈궁하게 될까 두려우니라 네 눈을 뜨라 그리하면 양식이 족하리라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love sleep or you will grow poor; stay awake and you will have food to spare.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물건을 사는 자가 좋지 못하다 좋지 못하다 하다가 돌아간 후에는 자랑하느니라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"It's no good, it's no good!" says the buyer; then off he goes and boasts about his purchase.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세상에 금도 있고 진주도 많거니와 지혜로운 입술이 더욱 귀한 보배니라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Gold there is, and rubies in abundance, but lips that speak knowledge are a rare jewel.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타인을 위하여 보증 선 자의 옷을 취하라 외인들을 위하여 보증 선 자는 그의 몸을 볼모 잡을지니라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Take the garment of one who puts up security for a stranger; hold it in pledge if he does it for a wayward woman.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속이고 취한 음식물은 사람에게 맛이 좋은 듯하나 후에는 그의 입에 모래가 가득하게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Food gained by fraud tastes sweet to a man, but he ends up with a mouth full of gravel.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경영은 의논함으로 성취하나니 지략을 베풀고 전쟁할지니라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plans by seeking advice; if you wage war, obtain guidance.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두루 다니며 한담하는 자는 남의 비밀을 누설하나니 입술을 벌린 자를 사귀지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gossip betrays a confidence; so avoid a man who talks too much.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왕의 진노는 사자의 부르짖음 같으니 그를 노하게 하는 것은 자기의 생명을 해하는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king's wrath is like the roar of a lion; he who angers him forfeits his life.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자기의 아비나 어미를 저주하는 자는 그의 등불이 흑암 중에 꺼짐을 당하리라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curses his father or mother, his lamp will be snuffed out in pitch darkness.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처음에 속히 잡은 산업은 마침내 복이 되지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inheritance quickly gained at the beginning will not be blessed at the end.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너는 악을 갚겠다 말하지 말고 여호와를 기다리라 그가 너를 구원하시리라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say, "I'll pay you back for this wrong!" Wait for the LORD, and he will deliver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한결같지 않은 저울 추는 여호와께서 미워하시는 것이요 속이는 저울은 좋지 못한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detests differing weights, and dishonest scales do not please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사람의 걸음은 여호와로 말미암나니 사람이 어찌 자기의 길을 알 수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man's steps are directed by the LORD. How then can anyone understand his own way?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함부로 이 물건은 거룩하다 하여 서원하고 그 후에 살피면 그것이 그 사람에게 덫이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a trap for a man to dedicate something rashly and only later to consider his vows.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지혜로운 왕은 악인들을 키질하며 타작하는 바퀴를 그들 위에 굴리느니라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wise king winnows out the wicked; he drives the threshing wheel over 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사람의 영혼은 여호와의 등불이라 사람의 깊은 속을 살피느니라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lamp of the LORD searches the spirit of a man; it searches out his inmost being.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왕은 인자와 진리로 스스로 보호하고 그의 왕위도 인자함으로 말미암아 견고하니라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Love and faithfulness keep a king safe; through love his throne is made secure.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젊은 자의 영화는 그의 힘이요 늙은 자의 아름다움은 백발이니라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glory of young men is their strength, gray hair the splendor of the 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다툼을 멀리 하는 것이 사람에게 영광이거늘 미련한 자마다 다툼을 일으키느니라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to a man's honor to avoid strife, but every fool is quick to quarrel.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상하게 때리는 것이 악을 없이하나니 매는 사람 속에 깊이 들어가느니라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Blows and wounds cleanse away evil, and beatings purge the inmost being.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게으른 자는 가을에 밭 갈지 아니하나니 그러므로 거둘 때에는 구걸할지라도 얻지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sluggard does not plow in season; so at harvest time he looks but finds nothing.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사람의 마음에 있는 모략은 깊은 물 같으니라 그럴지라도 명철한 사람은 그것을 길어 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purposes of a man's heart are deep waters, but a man of understanding draws them 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많은 사람이 각기 자기의 인자함을 자랑하나니 충성된 자를 누가 만날 수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a man claims to have unfailing love, but a faithful man who can find?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온전하게 행하는 자가 의인이라 그의 후손에게 복이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man leads a blameless life; blessed are his children after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심판 자리에 앉은 왕은 그의 눈으로 모든 악을 흩어지게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king sits on his throne to judge, he winnows out all evil with his eyes.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내 마음을 정하게 하였다 내 죄를 깨끗하게 하였다 할 자가 누구냐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can say, "I have kept my heart pure; I am clean and without sin"?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