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왕의 마음이 여호와의 손에 있음이 마치 봇물과 같아서 그가 임의로 인도하시느니라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king's heart is in the hand of the LORD; he directs it like a watercourse wherever he pleases.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악인의 마음은 남의 재앙을 원하나니 그 이웃도 그 앞에서 은혜를 입지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man craves evil; his neighbor gets no mercy from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거만한 자가 벌을 받으면 어리석은 자도 지혜를 얻겠고 지혜로운 자가 교훈을 받으면 지식이 더하리라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mocker is punished, the simple gain wisdom; when a wise man is instructed, he gets knowledge.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의로우신 자는 악인의 집을 감찰하시고 악인을 환난에 던지시느니라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One takes note of the house of the wicked and brings the wicked to ruin.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귀를 막고 가난한 자가 부르짖는 소리를 듣지 아니하면 자기가 부르짖을 때에도 들을 자가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shuts his ears to the cry of the poor, he too will cry out and not be answered.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은밀한 선물은 노를 쉬게 하고 품 안의 뇌물은 맹렬한 분을 그치게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gift given in secret soothes anger, and a bribe concealed in the cloak pacifies great wrath.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정의를 행하는 것이 의인에게는 즐거움이요 죄인에게는 패망이니라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justice is done, it brings joy to the righteous but terror to evildoers.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명철의 길을 떠난 사람은 사망의 회중에 거하리라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who strays from the path of understanding comes to rest in the company of the dead.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연락을 좋아하는 자는 가난하게 되고 술과 기름을 좋아하는 자는 부하게 되지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loves pleasure will become poor; whoever loves wine and oil will never be rich.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악인은 의인의 속전이 되고 사악한 자는 정직한 자의 대신이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become a ransom for the righteous, and the unfaithful for the upright.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다투며 성내는 여인과 함께 사는 것보다 광야에서 사는 것이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to live in a desert than with a quarrelsome and ill-tempered wife.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사람의 행위가 자기 보기에는 모두 정직하여도 여호와는 마음을 감찰하시느니라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a man's ways seem right to him, but the LORD weighs the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지혜 있는 자의 집에는 귀한 보배와 기름이 있으나 미련한 자는 이것을 다 삼켜 버리느니라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house of the wise are stores of choice food and oil, but a foolish man devours all he has.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공의와 인자를 따라 구하는 자는 생명과 공의와 영광을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pursues righteousness and love finds life, prosperity and honor.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지혜로운 자는 용사의 성에 올라가서 그 성이 의지하는 방벽을 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man attacks the city of the mighty and pulls down the stronghold in which they trust.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입과 혀를 지키는 자는 자기의 영혼을 환난에서 보전하느니라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guards his mouth and his tongue keeps himself from calamity.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무례하고 교만한 자를 이름하여 망령된 자라 하나니 이는 넘치는 교만으로 행함이니라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proud and arrogant man -- "Mocker" is his name; he behaves with overweening pride.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게으른 자의 욕망이 자기를 죽이나니 이는 자기의 손으로 일하기를 싫어함이니라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sluggard's craving will be the death of him, because his hands refuse to work.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어떤 자는 종일토록 탐하기만 하나 의인은 아끼지 아니하고 베푸느니라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day long he craves for more, but the righteous give without sparing.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악인의 제물은 본래 가증하거든 하물며 악한 뜻으로 드리는 것이랴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sacrifice of the wicked is detestable -- how much more so when brought with evil intent!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거짓 증인은 패망하려니와 확실히 들은 사람의 말은 힘이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false witness will perish, and whoever listens to him will be destroyed forever.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악인은 자기의 얼굴을 굳게 하나 정직한 자는 자기의 행위를 삼가느니라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wicked man puts up a bold front, but an upright man gives thought to his ways.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공의와 정의를 행하는 것은 제사 드리는 것보다 여호와께서 기쁘게 여기시느니라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do what is right and just is more acceptable to the LORD than sacrifice.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지혜로도 못하고, 명철로도 못하고 모략으로도 여호와를 당하지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wisdom, no insight, no plan that can succeed against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싸울 날을 위하여 마병을 예비하거니와 이김은 여호와께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horse is made ready for the day of battle, but victory rests with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눈이 높은 것과 마음이 교만한 것과 악인이 형통한 것은 다 죄니라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Haughty eyes and a proud heart, the lamp of the wicked, are sin!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부지런한 자의 경영은 풍부함에 이를 것이나 조급한 자는 궁핍함에 이를 따름이니라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plans of the diligent lead to profit as surely as haste leads to poverty.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속이는 말로 재물을 모으는 것은 죽음을 구하는 것이라 곧 불려다니는 안개니라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fortune made by a lying tongue is a fleeting vapor and a deadly snare.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악인의 강포는 자기를 소멸하나니 이는 정의를 행하기 싫어함이니라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violence of the wicked will drag them away, for they refuse to do what is right.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죄를 크게 범한 자의 길은 심히 구부러지고 깨끗한 자의 길은 곧으니라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way of the guilty is devious, but the conduct of the innocent is upright.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다투는 여인과 함께 큰 집에서 사는 것보다 움막에서 사는 것이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to live on a corner of the roof than share a house with a quarrelsome wife.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