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많은 재물보다 명예를 택할 것이요 은이나 금보다 은총을 더욱 택할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good name is more desirable than great riches; to be esteemed is better than silver or gold.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거만한 자를 쫓아내면 다툼이 쉬고 싸움과 수욕이 그치느니라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Drive out the mocker, and out goes strife; quarrels and insults are ended.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마음의 정결을 사모하는 자의 입술에는 덕이 있으므로 임금이 그의 친구가 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loves a pure heart and whose speech is gracious will have the king for his friend.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여호와의 눈은 지식 있는 사람을 지키시나 사악한 사람의 말은 패하게 하시느니라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eyes of the LORD keep watch over knowledge, but he frustrates the words of the unfaithful.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게으른 자는 말하기를 사자가 밖에 있은즉 내가 나가면 거리에서 찢기겠다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sluggard says, "There is a lion outside!" or, "I will be murdered in the streets!"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음녀의 입은 깊은 함정이라 여호와의 노를 당한 자는 거기 빠지리라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mouth of an adulteress is a deep pit; he who is under the LORD's wrath will fall into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아이의 마음에는 미련한 것이 얽혔으나 징계하는 채찍이 이를 멀리 쫓아내리라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Folly is bound up in the heart of a child, but the rod of discipline will drive it far from him.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이익을 얻으려고 가난한 자를 학대하는 자와 부자에게 주는 자는 가난하여질 뿐이니라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oppresses the poor to increase his wealth and he who gives gifts to the rich -- both come to poverty.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너는 귀를 기울여 지혜 있는 자의 말씀을 들으며 내 지식에 마음을 둘지어다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Pay attention and listen to the sayings of the wise; apply your heart to what I teach,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이것을 네 속에 보존하며 네 입술 위에 함께 있게 함이 아름다우니라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it is pleasing when you keep them in your heart and have all of them ready on your lips.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내가 네게 여호와를 의뢰하게 하려 하여 이것을 오늘 특별히 네게 알게 하였노니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that your trust may be in the LORD, I teach you today, even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가난한 자와 부한 자가 함께 살거니와 그 모두를 지으신 이는 여호와시니라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Rich and poor have this in common: The LORD is the Maker of them all.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내가 모략과 지식의 아름다운 것을 너를 위해 기록하여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Have I not written thirty sayings for you, sayings of counsel and knowledge,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네가 진리의 확실한 말씀을 깨닫게 하며 또 너를 보내는 자에게 진리의 말씀으로 회답하게 하려 함이 아니냐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teaching you true and reliable words, so that you can give sound answers to him who sent you?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약한 자를 그가 약하다고 탈취하지 말며 곤고한 자를 성문에서 압제하지 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exploit the poor because they are poor and do not crush the needy in court,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대저 여호와께서 신원하여 주시고 또 그를 노략하는 자의 생명을 빼앗으시리라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LORD will take up their case and will plunder those who plunder them.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노를 품는 자와 사귀지 말며 울분한 자와 동행하지 말지니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make friends with a hot-tempered man, do not associate with one easily angered,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그의 행위를 본받아 네 영혼을 올무에 빠뜨릴까 두려움이니라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or you may learn his ways and get yourself ensnared.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너는 사람과 더불어 손을 잡지 말며 남의 빚에 보증을 서지 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be a man who strikes hands in pledge or puts up security for debts;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만일 갚을 것이 네게 없으면 네 누운 침상도 빼앗길 것이라 네가 어찌 그리하겠느냐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you lack the means to pay, your very bed will be snatched from under you.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네 선조가 세운 옛 지계석을 옮기지 말지니라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move an ancient boundary stone set up by your forefathers.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네가 자기의 일에 능숙한 사람을 보았느냐 이러한 사람은 왕 앞에 설 것이요 천한 자 앞에 서지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you see a man skilled in his work? He will serve before kings; he will not serve before obscure men.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슬기로운 자는 재앙을 보면 숨어 피하여도 어리석은 자는 나가다가 해를 받느니라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prudent man sees danger and takes refuge, but the simple keep going and suffer for 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겸손과 여호와를 경외함의 보상은 재물과 영광과 생명이니라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Humility and the fear of the LORD bring wealth and honor and life.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패역한 자의 길에는 가시와 올무가 있거니와 영혼을 지키는 자는 이를 멀리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paths of the wicked lie thorns and snares, but he who guards his soul stays far from them.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마땅히 행할 길을 아이에게 가르치라 그리하면 늙어도 그것을 떠나지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Train a child in the way he should go, and when he is old he will not turn from 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부자는 가난한 자를 주관하고 빚진 자는 채주의 종이 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rich rule over the poor, and the borrower is servant to the lender.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악을 뿌리는 자는 재앙을 거두리니 그 분노의 기세가 쇠하리라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sows wickedness reaps trouble, and the rod of his fury will be destroyed.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선한 눈을 가진 자는 복을 받으리니 이는 양식을 가난한 자에게 줌이니라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generous man will himself be blessed, for he shares his food with the poor.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