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네가 관원과 함께 앉아 음식을 먹게 되거든 삼가 네 앞에 있는 자가 누구인지를 생각하며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sit to dine with a ruler, note well what is before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옛 지계석을 옮기지 말며 고아들의 밭을 침범하지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move an ancient boundary stone or encroach on the fields of the fatherless,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대저 그들의 구속자는 강하시니 그가 너를 대적하여 그들의 원한을 풀어 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their Defender is strong; he will take up their case against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훈계에 착심하며 지식의 말씀에 귀를 기울이라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Apply your heart to instruction and your ears to words of knowledge.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아이를 훈계하지 아니하려고 하지 말라 채찍으로 그를 때릴지라도 그가 죽지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withhold discipline from a child; if you punish him with the rod, he will not die.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네가 그를 채찍으로 때리면 그의 영혼을 스올에서 구원하리라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Punish him with the rod and save his soul from death.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아들아 만일 네 마음이 지혜로우면 나 곧 내 마음이 즐겁겠고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if your heart is wise, then my heart will be glad;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만일 네 입술이 정직을 말하면 내 속이 유쾌하리라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inmost being will rejoice when your lips speak what is right.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네 마음으로 죄인의 형통을 부러워하지 말고 항상 여호와를 경외하라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let your heart envy sinners, but always be zealous for the fear of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정녕히 네 장래가 있겠고 네 소망이 끊어지지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surely a future hope for you, and your hope will not be cut off.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아들아 너는 듣고 지혜를 얻어 네 마음을 바른 길로 인도할지니라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my son, and be wise, and keep your heart on the right path.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네가 만일 음식을 탐하는 자이거든 네 목에 칼을 둘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put a knife to your throat if you are given to gluttony.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술을 즐겨 하는 자들과 고기를 탐하는 자들과도 더불어 사귀지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join those who drink too much wine or gorge themselves on meat,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술 취하고 음식을 탐하는 자는 가난하여질 것이요 잠 자기를 즐겨 하는 자는 해어진 옷을 입을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drunkards and gluttons become poor, and drowsiness clothes them in rags.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너를 낳은 아비에게 청종하고 네 늙은 어미를 경히 여기지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to your father, who gave you life, and do not despise your mother when she is old.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진리를 사되 팔지는 말며 지혜와 훈계와 명철도 그리할지니라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Buy the truth and do not sell it; get wisdom, discipline and understanding.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의인의 아비는 크게 즐거울 것이요 지혜로운 자식을 낳은 자는 그로 말미암아 즐거울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father of a righteous man has great joy; he who has a wise son delights in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네 부모를 즐겁게 하며 너를 낳은 어미를 기쁘게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your father and mother be glad; may she who gave you birth rejoice!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 아들아 네 마음을 내게 주며 네 눈으로 내 길을 즐거워할지어다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give me your heart and let your eyes keep to my ways,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대저 음녀는 깊은 구덩이요 이방 여인은 좁은 함정이라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 prostitute is a deep pit and a wayward wife is a narrow well.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참으로 그는 강도 같이 매복하며 사람들 중에 사악한 자가 많아지게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bandit she lies in wait, and multiplies the unfaithful among men.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재앙이 뉘게 있느뇨 근심이 뉘게 있느뇨 분쟁이 뉘게 있느뇨 원망이 뉘게 있느뇨 까닭 없는 상처가 뉘게 있느뇨 붉은 눈이 뉘게 있느뇨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has woe? Who has sorrow? Who has strife? Who has complaints? Who has needless bruises? Who has bloodshot eyes?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그의 맛있는 음식을 탐하지 말라 그것은 속이는 음식이니라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crave his delicacies, for that food is deceptive.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술에 잠긴 자에게 있고 혼합한 술을 구하러 다니는 자에게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linger over wine, who go to sample bowls of mixed wine.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포도주는 붉고 잔에서 번쩍이며 순하게 내려가나니 너는 그것을 보지도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gaze at wine when it is red, when it sparkles in the cup, when it goes down smoothly!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그것이 마침내 뱀 같이 물 것이요 독사 같이 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end it bites like a snake and poisons like a viper.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또 네 눈에는 괴이한 것이 보일 것이요 네 마음은 구부러진 말을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eyes will see strange sights and your mind imagine confusing things.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너는 바다 가운데에 누운 자 같을 것이요 돛대 위에 누운 자 같을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be like one sleeping on the high seas, lying on top of the rigging.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네가 스스로 말하기를 사람이 나를 때려도 나는 아프지 아니하고 나를 상하게 하여도 내게 감각이 없도다 내가 언제나 깰까 다시 술을 찾겠다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hit me," you will say, "but I'm not hurt! They beat me, but I don't feel it! When will I wake up so I can find another drink?"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부자 되기에 애쓰지 말고 네 사사로운 지혜를 버릴지어다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wear yourself out to get rich; have the wisdom to show restraint.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네가 어찌 허무한 것에 주목하겠느냐 정녕히 재물은 스스로 날개를 내어 하늘을 나는 독수리처럼 날아가리라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Cast but a glance at riches, and they are gone, for they will surely sprout wings and fly off to the sky like an eagle.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악한 눈이 있는 자의 음식을 먹지 말며 그의 맛있는 음식을 탐하지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eat the food of a stingy man, do not crave his delicacies;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대저 그 마음의 생각이 어떠하면 그 위인도 그러한즉 그가 네게 먹고 마시라 할지라도 그의 마음은 너와 함께 하지 아니함이라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is the kind of man who is always thinking about the cost. "Eat and drink," he says to you, but his heart is not with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네가 조금 먹은 것도 토하겠고 네 아름다운 말도 헛된 데로 돌아가리라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vomit up the little you have eaten and will have wasted your compliments.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미련한 자의 귀에 말하지 말지니 이는 그가 네 지혜로운 말을 업신여길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speak to a fool, for he will scorn the wisdom of your words.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