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이것도 솔로몬의 잠언이요 유다 왕 히스기야의 신하들이 편집한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are more proverbs of Solomon, copied by the men of Hezekiah king of Judah: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듣는 자가 너를 꾸짖을 터이요 또 네게 대한 악평이 네게서 떠나지 아니할까 두려우니라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or he who hears it may shame you and you will never lose your bad reputation.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경우에 합당한 말은 아로새긴 은 쟁반에 금 사과니라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word aptly spoken is like apples of gold in settings of silver.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슬기로운 자의 책망은 청종하는 귀에 금 고리와 정금 장식이니라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an earring of gold or an ornament of fine gold is a wise man's rebuke to a listening ear.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충성된 사자는 그를 보낸 이에게 마치 추수하는 날에 얼음 냉수 같아서 능히 그 주인의 마음을 시원하게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the coolness of snow at harvest time is a trustworthy messenger to those who send him; he refreshes the spirit of his masters.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선물한다고 거짓 자랑하는 자는 비 없는 구름과 바람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clouds and wind without rain is a man who boasts of gifts he does not give.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오래 참으면 관원도 설득할 수 있나니 부드러운 혀는 뼈를 꺾느니라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Through patience a ruler can be persuaded, and a gentle tongue can break a bone.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너는 꿀을 보거든 족하리만큼 먹으라 과식함으로 토할까 두려우니라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find honey, eat just enough -- too much of it, and you will vomit.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너는 이웃집에 자주 다니지 말라 그가 너를 싫어하며 미워할까 두려우니라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Seldom set foot in your neighbor's house -- too much of you, and he will hate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자기의 이웃을 쳐서 거짓 증거하는 사람은 방망이요 칼이요 뾰족한 화살이니라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club or a sword or a sharp arrow is the man who gives false testimony against his neighbor.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환난 날에 진실하지 못한 자를 의뢰하는 것은 부러진 이와 위골된 발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bad tooth or a lame foot is reliance on the unfaithful in times of trouble.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일을 숨기는 것은 하나님의 영화요 일을 살피는 것은 왕의 영화니라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the glory of God to conceal a matter; to search out a matter is the glory of kings.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마음이 상한 자에게 노래하는 것은 추운 날에 옷을 벗음 같고 소다 위에 식초를 부음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one who takes away a garment on a cold day, or like vinegar poured on soda, is one who sings songs to a heavy heart.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네 원수가 배고파하거든 음식을 먹이고 목말라하거든 물을 마시게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your enemy is hungry, give him food to eat; if he is thirsty, give him water to drink.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그리 하는 것은 핀 숯을 그의 머리에 놓는 것과 일반이요 여호와께서 네게 갚아 주시리라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doing this, you will heap burning coals on his head, and the LORD will reward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북풍이 비를 일으킴 같이 참소하는 혀는 사람의 얼굴에 분을 일으키느니라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a north wind brings rain, so a sly tongue brings angry looks.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다투는 여인과 함께 큰 집에서 사는 것보다 움막에서 혼자 사는 것이 나으니라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to live on a corner of the roof than share a house with a quarrelsome wife.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먼 땅에서 오는 좋은 기별은 목마른 사람에게 냉수와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cold water to a weary soul is good news from a distant land.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의인이 악인 앞에 굴복하는 것은 우물이 흐려짐과 샘이 더러워짐과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muddied spring or a polluted well is a righteous man who gives way to the wicked.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꿀을 많이 먹는 것이 좋지 못하고 자기의 영예를 구하는 것이 헛되니라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not good to eat too much honey, nor is it honorable to seek one's own honor.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자기의 마음을 제어하지 아니하는 자는 성읍이 무너지고 성벽이 없는 것과 같으니라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city whose walls are broken down is a man who lacks self-control.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하늘의 높음과 땅의 깊음 같이 왕의 마음은 헤아릴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 heavens are high and the earth is deep, so the hearts of kings are unsearchable.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은에서 찌꺼기를 제하라 그리하면 장색의 쓸 만한 그릇이 나올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Remove the dross from the silver, and out comes material for the silversmith;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왕 앞에서 악한 자를 제하라 그리하면 그의 왕위가 의로 말미암아 견고히 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remove the wicked from the king's presence, and his throne will be established through righteousness.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왕 앞에서 스스로 높은 체하지 말며 대인들의 자리에 서지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exalt yourself in the king's presence, and do not claim a place among great men;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이는 사람이 네게 이리로 올라오라고 말하는 것이 네 눈에 보이는 귀인 앞에서 저리로 내려가라고 말하는 것보다 나음이니라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better for him to say to you, "Come up here," than for him to humiliate you before a nobleman. What you have seen with your eyes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너는 서둘러 나가서 다투지 말라 마침내 네가 이웃에게서 욕을 보게 될 때에 네가 어찌할 줄을 알지 못할까 두려우니라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bring hastily to court, for what will you do in the end if your neighbor puts you to shame?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너는 이웃과 다투거든 변론만 하고 남의 은밀한 일은 누설하지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argue your case with a neighbor, do not betray another man's confidence,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