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미련한 자에게는 영예가 적당하지 아니하니 마치 여름에 눈 오는 것과 추수 때에 비 오는 것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snow in summer or rain in harvest, honor is not fitting for a fool.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장인이 온갖 것을 만들지라도 미련한 자를 고용하는 것은 지나가는 행인을 고용함과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an archer who wounds at random is he who hires a fool or any passer-by.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개가 그 토한 것을 도로 먹는 것 같이 미련한 자는 그 미련한 것을 거듭 행하느니라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dog returns to its vomit, so a fool repeats his folly.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네가 스스로 지혜롭게 여기는 자를 보느냐 그보다 미련한 자에게 오히려 희망이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see a man wise in his own eyes? There is more hope for a fool than for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게으른 자는 길에 사자가 있다 거리에 사자가 있다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sluggard says, "There is a lion in the road, a fierce lion roaming the streets!"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문짝이 돌쩌귀를 따라서 도는 것 같이 게으른 자는 침상에서 도느니라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door turns on its hinges, so a sluggard turns on his bed.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게으른 자는 그 손을 그릇에 넣고도 입으로 올리기를 괴로워하느니라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sluggard buries his hand in the dish; he is too lazy to bring it back to his mouth.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게으른 자는 사리에 맞게 대답하는 사람 일곱보다 자기를 지혜롭게 여기느니라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sluggard is wiser in his own eyes than seven men who answer discreetly.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길로 지나가다가 자기와 상관 없는 다툼을 간섭하는 자는 개의 귀를 잡는 자와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one who seizes a dog by the ears is a passer-by who meddles in a quarrel not his own.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횃불을 던지며 화살을 쏘아서 사람을 죽이는 미친 사람이 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madman shooting firebrands or deadly arrows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자기의 이웃을 속이고 말하기를 내가 희롱하였노라 하는 자도 그러하니라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a man who deceives his neighbor and says, "I was only joking!"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까닭 없는 저주는 참새가 떠도는 것과 제비가 날아가는 것 같이 이루어지지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fluttering sparrow or a darting swallow, an undeserved curse does not come to rest.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나무가 다하면 불이 꺼지고 말쟁이가 없어지면 다툼이 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Without wood a fire goes out; without gossip a quarrel dies down.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숯불 위에 숯을 더하는 것과 타는 불에 나무를 더하는 것 같이 다툼을 좋아하는 자는 시비를 일으키느니라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charcoal to embers and as wood to fire, so is a quarrelsome man for kindling strife.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남의 말 하기를 좋아하는 자의 말은 별식과 같아서 뱃속 깊은 데로 내려가느니라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words of a gossip are like choice morsels; they go down to a man's inmost parts.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온유한 입술에 악한 마음은 낮은 은을 입힌 토기니라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coating of glaze over earthenware are fervent lips with an evil heart.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원수는 입술로는 꾸미고 속으로는 속임을 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malicious man disguises himself with his lips, but in his heart he harbors deceit.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 말이 좋을지라도 믿지 말 것은 그 마음에 일곱 가지 가증한 것이 있음이니라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his speech is charming, do not believe him, for seven abominations fill his heart.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속임으로 그 미움을 감출지라도 그의 악이 회중 앞에 드러나리라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malice may be concealed by deception, but his wickedness will be exposed in the assembly.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함정을 파는 자는 그것에 빠질 것이요 돌을 굴리는 자는 도리어 그것에 치이리라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digs a pit, he will fall into it; if a man rolls a stone, it will roll back on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거짓말 하는 자는 자기가 해한 자를 미워하고 아첨하는 입은 패망을 일으키느니라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lying tongue hates those it hurts, and a flattering mouth works ruin.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말에게는 채찍이요 나귀에게는 재갈이요 미련한 자의 등에는 막대기니라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whip for the horse, a halter for the donkey, and a rod for the backs of fools!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미련한 자의 어리석은 것을 따라 대답하지 말라 두렵건대 너도 그와 같을까 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answer a fool according to his folly, or you will be like him yourself.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미련한 자에게는 그의 어리석음을 따라 대답하라 두렵건대 그가 스스로 지혜롭게 여길까 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Answer a fool according to his folly, or he will be wise in his own eyes.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미련한 자 편에 기별하는 것은 자기의 발을 베어 버림과 해를 받음과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cutting off one's feet or drinking violence is the sending of a message by the hand of a fool.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저는 자의 다리는 힘 없이 달렸나니 미련한 자의 입의 잠언도 그러하니라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lame man's legs that hang limp is a proverb in the mouth of a fool.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미련한 자에게 영예를 주는 것은 돌을 물매에 매는 것과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tying a stone in a sling is the giving of honor to a fool.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미련한 자의 입의 잠언은 술 취한 자가 손에 든 가시나무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thornbush in a drunkard's hand is a proverb in the mouth of a fool.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