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내일 일을 자랑하지 말라 하루 동안에 무슨 일이 일어날는지 네가 알 수 없음이니라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boast about tomorrow, for you do not know what a day may bring forth.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 친구와 네 아비의 친구를 버리지 말며 네 환난 날에 형제의 집에 들어가지 말지어다 가까운 이웃이 먼 형제보다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forsake your friend and the friend of your father, and do not go to your brother's house when disaster strikes you -- better a neighbor nearby than a brother far away.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아들아 지혜를 얻고 내 마음을 기쁘게 하라 그리하면 나를 비방하는 자에게 내가 대답할 수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wise, my son, and bring joy to my heart; then I can answer anyone who treats me with contempt.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슬기로운 자는 재앙을 보면 숨어 피하여도 어리석은 자들은 나가다가 해를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prudent see danger and take refuge, but the simple keep going and suffer for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타인을 위하여 보증 선 자의 옷을 취하라 외인들을 위하여 보증 선 자는 그의 몸을 볼모 잡을지니라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the garment of one who puts up security for a stranger; hold it in pledge if he does it for a wayward woman.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이른 아침에 큰 소리로 자기 이웃을 축복하면 도리어 저주 같이 여기게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loudly blesses his neighbor early in the morning, it will be taken as a curse.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다투는 여자는 비 오는 날에 이어 떨어지는 물방울이라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quarrelsome wife is like a constant dripping on a rainy day;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그를 제어하기가 바람을 제어하는 것 같고 오른손으로 기름을 움키는 것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restraining her is like restraining the wind or grasping oil with the hand.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철이 철을 날카롭게 하는 것 같이 사람이 그의 친구의 얼굴을 빛나게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iron sharpens iron, so one man sharpens another.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무화과나무를 지키는 자는 그 과실을 먹고 자기 주인에게 시중드는 자는 영화를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tends a fig tree will eat its fruit, and he who looks after his master will be honored.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물에 비치면 얼굴이 서로 같은 것 같이 사람의 마음도 서로 비치느니라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water reflects a face, so a man's heart reflects the man.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타인이 너를 칭찬하게 하고 네 입으로는 하지 말며 외인이 너를 칭찬하게 하고 네 입술로는 하지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another praise you, and not your own mouth; someone else, and not your own lips.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스올과 아바돈은 만족함이 없고 사람의 눈도 만족함이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Death and Destruction are never satisfied, and neither are the eyes of man.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도가니로 은을, 풀무로 금을, 칭찬으로 사람을 단련하느니라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crucible for silver and the furnace for gold, but man is tested by the praise he receives.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미련한 자를 곡물과 함께 절구에 넣고 공이로 찧을지라도 그의 미련은 벗겨지지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you grind a fool in a mortar, grinding him like grain with a pestle, you will not remove his folly from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 양 떼의 형편을 부지런히 살피며 네 소 떼에게 마음을 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sure you know the condition of your flocks, give careful attention to your herds;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대저 재물은 영원히 있지 못하나니 면류관이 어찌 대대에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riches do not endure forever, and a crown is not secure for all generations.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풀을 벤 후에는 새로 움이 돋나니 산에서 꼴을 거둘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hay is removed and new growth appears and the grass from the hills is gathered in,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어린 양의 털은 네 옷이 되며 염소는 밭을 사는 값이 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lambs will provide you with clothing, and the goats with the price of a field.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염소의 젖은 넉넉하여 너와 네 집의 음식이 되며 네 여종의 먹을 것이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have plenty of goats' milk to feed you and your family and to nourish your servant girls.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돌은 무겁고 모래도 가볍지 아니하거니와 미련한 자의 분노는 이 둘보다 무거우니라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Stone is heavy and sand a burden, but provocation by a fool is heavier than both.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분은 잔인하고 노는 창수 같거니와 투기 앞에야 누가 서리요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Anger is cruel and fury overwhelming, but who can stand before jealousy?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면책은 숨은 사랑보다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is open rebuke than hidden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친구의 아픈 책망은 충직으로 말미암는 것이나 원수의 잦은 입맞춤은 거짓에서 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Wounds from a friend can be trusted, but an enemy multiplies kisses.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배부른 자는 꿀이라도 싫어하고 주린 자에게는 쓴 것이라도 다니라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is full loathes honey, but to the hungry even what is bitter tastes sweet.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고향을 떠나 유리하는 사람은 보금자리를 떠나 떠도는 새와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bird that strays from its nest is a man who strays from his home.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기름과 향이 사람의 마음을 즐겁게 하나니 친구의 충성된 권고가 이와 같이 아름다우니라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Perfume and incense bring joy to the heart, and the pleasantness of one's friend springs from his earnest counsel.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