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악인은 쫓아오는 자가 없어도 도망하나 의인은 사자 같이 담대하니라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man flees though no one pursues, but the righteous are as bold as a lion.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정직한 자를 악한 길로 유인하는 자는 스스로 자기 함정에 빠져도 성실한 자는 복을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leads the upright along an evil path will fall into his own trap, but the blameless will receive a good inheritance.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부자는 자기를 지혜롭게 여기나 가난해도 명철한 자는 자기를 살펴 아느니라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rich man may be wise in his own eyes, but a poor man who has discernment sees through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의인이 득의하면 큰 영화가 있고 악인이 일어나면 사람이 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righteous triumph, there is great elation; but when the wicked rise to power, men go into hiding.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자기의 죄를 숨기는 자는 형통하지 못하나 죄를 자복하고 버리는 자는 불쌍히 여김을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conceals his sins does not prosper, but whoever confesses and renounces them finds mercy.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항상 경외하는 자는 복되거니와 마음을 완악하게 하는 자는 재앙에 빠지리라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is the man who always fears the LORD, but he who hardens his heart falls into trouble.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가난한 백성을 압제하는 악한 관원은 부르짖는 사자와 주린 곰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roaring lion or a charging bear is a wicked man ruling over a helpless people.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무지한 치리자는 포학을 크게 행하거니와 탐욕을 미워하는 자는 장수하리라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tyrannical ruler lacks judgment, but he who hates ill-gotten gain will enjoy a long life.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사람의 피를 흘린 자는 함정으로 달려갈 것이니 그를 막지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tormented by the guilt of murder will be a fugitive till death; let no one support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성실하게 행하는 자는 구원을 받을 것이나 굽은 길로 행하는 자는 곧 넘어지리라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whose walk is blameless is kept safe, but he whose ways are perverse will suddenly fall.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자기의 토지를 경작하는 자는 먹을 것이 많으려니와 방탕을 따르는 자는 궁핍함이 많으리라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works his land will have abundant food, but the one who chases fantasies will have his fill of poverty.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나라는 죄가 있으면 주관자가 많아져도 명철과 지식 있는 사람으로 말미암아 장구하게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country is rebellious, it has many rulers, but a man of understanding and knowledge maintains order.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충성된 자는 복이 많아도 속히 부하고자 하는 자는 형벌을 면하지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faithful man will be richly blessed, but one eager to get rich will not go unpunished.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사람의 낯을 보아 주는 것이 좋지 못하고 한 조각 떡으로 말미암아 사람이 범법하는 것도 그러하니라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show partiality is not good -- yet a man will do wrong for a piece of bread.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악한 눈이 있는 자는 재물을 얻기에만 급하고 빈궁이 자기에게로 임할 줄은 알지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stingy man is eager to get rich and is unaware that poverty awaits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사람을 경책하는 자는 혀로 아첨하는 자보다 나중에 더욱 사랑을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rebukes a man will in the end gain more favor than he who has a flattering tongue.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부모의 물건을 도둑질하고서도 죄가 아니라 하는 자는 멸망 받게 하는 자의 동류니라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robs his father or mother and says, "It's not wrong" -- he is partner to him who destroys.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욕심이 많은 자는 다툼을 일으키나 여호와를 의지하는 자는 풍족하게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greedy man stirs up dissension, but he who trusts in the LORD will prosper.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자기의 마음을 믿는 자는 미련한 자요 지혜롭게 행하는 자는 구원을 얻을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trusts in himself is a fool, but he who walks in wisdom is kept safe.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가난한 자를 구제하는 자는 궁핍하지 아니하려니와 못 본 체하는 자에게는 저주가 크리라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gives to the poor will lack nothing, but he who closes his eyes to them receives many curses.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악인이 일어나면 사람이 숨고 그가 멸망하면 의인이 많아지느니라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wicked rise to power, people go into hiding; but when the wicked perish, the righteous thrive.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가난한 자를 학대하는 가난한 자는 곡식을 남기지 아니하는 폭우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ruler who oppresses the poor is like a driving rain that leaves no crops.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율법을 버린 자는 악인을 칭찬하나 율법을 지키는 자는 악인을 대적하느니라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forsake the law praise the wicked, but those who keep the law resist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악인은 정의를 깨닫지 못하나 여호와를 찾는 자는 모든 것을 깨닫느니라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Evil men do not understand justice, but those who seek the LORD understand it fully.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가난하여도 성실하게 행하는 자는 부유하면서 굽게 행하는 자보다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a poor man whose walk is blameless than a rich man whose ways are perverse.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율법을 지키는 자는 지혜로운 아들이요 음식을 탐하는 자와 사귀는 자는 아비를 욕되게 하는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keeps the law is a discerning son, but a companion of gluttons disgraces his father.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중한 변리로 자기 재산을 늘이는 것은 가난한 사람을 불쌍히 여기는 자를 위해 그 재산을 저축하는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increases his wealth by exorbitant interest amasses it for another, who will be kind to the poor.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사람이 귀를 돌려 율법을 듣지 아니하면 그의 기도도 가증하니라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anyone turns a deaf ear to the law, even his prayers are detestable.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