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자주 책망을 받으면서도 목이 곧은 사람은 갑자기 패망을 당하고 피하지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who remains stiff-necked after many rebukes will suddenly be destroyed -- without remedy.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피 흘리기를 좋아하는 자는 온전한 자를 미워하고 정직한 자의 생명을 찾느니라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Bloodthirsty men hate a man of integrity and seek to kill the upright.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어리석은 자는 자기의 노를 다 드러내어도 지혜로운 자는 그것을 억제하느니라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 gives full vent to his anger, but a wise man keeps himself under control.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관원이 거짓말을 들으면 그의 하인들은 다 악하게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ruler listens to lies, all his officials become wicked.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가난한 자와 포학한 자가 섞여 살거니와 여호와께서는 그 모두의 눈에 빛을 주시느니라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poor man and the oppressor have this in common: The LORD gives sight to the eyes of both.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왕이 가난한 자를 성실히 신원하면 그의 왕위가 영원히 견고하리라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king judges the poor with fairness, his throne will always be secure.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채찍과 꾸지람이 지혜를 주거늘 임의로 행하게 버려 둔 자식은 어미를 욕되게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rod of correction imparts wisdom, but a child left to himself disgraces his mother.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악인이 많아지면 죄도 많아지나니 의인은 그들의 망함을 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wicked thrive, so does sin, but the righteous will see their downfall.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 자식을 징계하라 그리하면 그가 너를 평안하게 하겠고 또 네 마음에 기쁨을 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Discipline your son, and he will give you peace; he will bring delight to your soul.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묵시가 없으면 백성이 방자히 행하거니와 율법을 지키는 자는 복이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there is no revelation, the people cast off restraint; but blessed is he who keeps the law.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종은 말로만 하면 고치지 아니하나니 이는 그가 알고도 따르지 아니함이니라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servant cannot be corrected by mere words; though he understands, he will not respond.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의인이 많아지면 백성이 즐거워하고 악인이 권세를 잡으면 백성이 탄식하느니라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righteous thrive, the people rejoice; when the wicked rule, the people groan.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네가 말이 조급한 사람을 보느냐 그보다 미련한 자에게 오히려 희망이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see a man who speaks in haste? There is more hope for a fool than for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종을 어렸을 때부터 곱게 양육하면 그가 나중에는 자식인 체하리라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pampers his servant from youth, he will bring grief in the 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노하는 자는 다툼을 일으키고 성내는 자는 범죄함이 많으니라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angry man stirs up dissension, and a hot-tempered one commits many sins.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사람이 교만하면 낮아지게 되겠고 마음이 겸손하면 영예를 얻으리라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man's pride brings him low, but a man of lowly spirit gains honor.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도둑과 짝하는 자는 자기의 영혼을 미워하는 자라 그는 저주를 들어도 진술하지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accomplice of a thief is his own enemy; he is put under oath and dare not testify.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사람을 두려워하면 올무에 걸리게 되거니와 여호와를 의지하는 자는 안전하리라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Fear of man will prove to be a snare, but whoever trusts in the LORD is kept safe.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주권자에게 은혜를 구하는 자가 많으나 사람의 일의 작정은 여호와께로 말미암느니라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seek an audience with a ruler, but it is from the LORD that man gets justice.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불의한 자는 의인에게 미움을 받고 바르게 행하는 자는 악인에게 미움을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detest the dishonest; the wicked detest the upright.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지혜를 사모하는 자는 아비를 즐겁게 하여도 창기와 사귀는 자는 재물을 잃느니라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who loves wisdom brings joy to his father, but a companion of prostitutes squanders his wealth.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왕은 정의로 나라를 견고하게 하나 뇌물을 억지로 내게 하는 자는 나라를 멸망시키느니라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justice a king gives a country stability, but one who is greedy for bribes tears it down.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이웃에게 아첨하는 것은 그의 발 앞에 그물을 치는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flatters his neighbor is spreading a net for his feet.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악인이 범죄하는 것은 스스로 올무가 되게 하는 것이나 의인은 노래하고 기뻐하느니라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evil man is snared by his own sin, but a righteous one can sing and be glad.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의인은 가난한 자의 사정을 알아 주나 악인은 알아 줄 지식이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care about justice for the poor, but the wicked have no such concern.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거만한 자는 성읍을 요란하게 하여도 슬기로운 자는 노를 그치게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Mockers stir up a city, but wise men turn away anger.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지혜로운 자와 미련한 자가 다투면 지혜로운 자가 노하든지 웃든지 그 다툼은 그침이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wise man goes to court with a fool, the fool rages and scoffs, and there is no peace.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