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 아들아 나의 법을 잊어버리지 말고 네 마음으로 나의 명령을 지키라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son, do not forget my teaching, but keep my commands in your heart,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그리하면 네 창고가 가득히 차고 네 포도즙 틀에 새 포도즙이 넘치리라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your barns will be filled to overflowing, and your vats will brim over with new wine.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 아들아 여호와의 징계를 경히 여기지 말라 그 꾸지람을 싫어하지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son, do not despise the LORD's discipline and do not resent his rebuke,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대저 여호와께서 그 사랑하시는 자를 징계하시기를 마치 아비가 그 기뻐하는 아들을 징계함 같이 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the LORD disciplines those he loves, as a father the son he delights in.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지혜를 얻은 자와 명철을 얻은 자는 복이 있나니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Blessed is the man who finds wisdom, the man who gains understanding,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이는 지혜를 얻는 것이 은을 얻는 것보다 낫고 그 이익이 정금보다 나음이니라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she is more profitable than silver and yields better returns than gold.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지혜는 진주보다 귀하니 네가 사모하는 모든 것으로도 이에 비교할 수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is more precious than rubies; nothing you desire can compare with her.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그의 오른손에는 장수가 있고 그의 왼손에는 부귀가 있나니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Long life is in her right hand; in her left hand are riches and honor.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 길은 즐거운 길이요 그의 지름길은 다 평강이니라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Her ways are pleasant ways, and all her paths are peace.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지혜는 그 얻은 자에게 생명 나무라 지혜를 가진 자는 복되도다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is a tree of life to those who embrace her; those who lay hold of her will be blessed.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여호와께서는 지혜로 땅에 터를 놓으셨으며 명철로 하늘을 견고히 세우셨고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By wisdom the LORD laid the earth's foundations, by understanding he set the heavens in place;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그리하면 그것이 네가 장수하여 많은 해를 누리게 하며 평강을 더하게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they will prolong your life many years and bring you prosperity.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그의 지식으로 깊은 바다를 갈라지게 하셨으며 공중에서 이슬이 내리게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by his knowledge the deeps were divided, and the clouds let drop the dew.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내 아들아 완전한 지혜와 근신을 지키고 이것들이 네 눈 앞에서 떠나지 말게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son, preserve sound judgment and discernment, do not let them out of your sight;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그리하면 그것이 네 영혼의 생명이 되며 네 목에 장식이 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be life for you, an ornament to grace your neck.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네가 네 길을 평안히 행하겠고 네 발이 거치지 아니하겠으며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you will go on your way in safety, and your foot will not stumble;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네가 누울 때에 두려워하지 아니하겠고 네가 누운즉 네 잠이 달리로다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 lie down, you will not be afraid; when you lie down, your sleep will be sweet.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너는 갑작스러운 두려움도 악인에게 닥치는 멸망도 두려워하지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Have no fear of sudden disaster or of the ruin that overtakes the wicked,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대저 여호와는 네가 의지할 이시니라 네 발을 지켜 걸리지 않게 하시리라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LORD will be your confidence and will keep your foot from being snared.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네 손이 선을 베풀 힘이 있거든 마땅히 받을 자에게 베풀기를 아끼지 말며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withhold good from those who deserve it, when it is in your power to act.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네게 있거든 이웃에게 이르기를 갔다가 다시 오라 내일 주겠노라 하지 말며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say to your neighbor, "Come back later; I'll give it tomorrow" -- when you now have it with you.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네 이웃이 네 곁에서 평안히 살거든 그를 해하려고 꾀하지 말며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plot harm against your neighbor, who lives trustfully near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인자와 진리가 네게서 떠나지 말게 하고 그것을 네 목에 매며 네 마음판에 새기라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love and faithfulness never leave you; bind them around your neck, write them on the tablet of your heart.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사람이 네게 악을 행하지 아니하였거든 까닭 없이 더불어 다투지 말며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accuse a man for no reason -- when he has done you no harm.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포학한 자를 부러워하지 말며 그의 어떤 행위도 따르지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envy a violent man or choose any of his ways,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대저 패역한 자는 여호와께서 미워하시나 정직한 자에게는 그의 교통하심이 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LORD detests a perverse man but takes the upright into his confidence.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악인의 집에는 여호와의 저주가 있거니와 의인의 집에는 복이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LORD's curse is on the house of the wicked, but he blesses the home of the righteous.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진실로 그는 거만한 자를 비웃으시며 겸손한 자에게 은혜를 베푸시나니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mocks proud mockers but gives grace to the humble.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지혜로운 자는 영광을 기업으로 받거니와 미련한 자의 영달함은 수치가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wise inherit honor, but fools he holds up to shame.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그리하면 네가 하나님과 사람 앞에서 은총과 귀중히 여김을 받으리라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you will win favor and a good name in the sight of God and man.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너는 마음을 다하여 여호와를 신뢰하고 네 명철을 의지하지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Trust in the LORD with all your heart and lean not on your own understanding;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너는 범사에 그를 인정하라 그리하면 네 길을 지도하시리라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all your ways acknowledge him, and he will make your paths straight.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스스로 지혜롭게 여기지 말지어다 여호와를 경외하며 악을 떠날지어다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be wise in your own eyes; fear the LORD and shun evil.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이것이 네 몸에 양약이 되어 네 골수를 윤택하게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will bring health to your body and nourishment to your bones.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네 재물과 네 소산물의 처음 익은 열매로 여호와를 공경하라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Honor the LORD with your wealth, with the firstfruits of all your crops;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