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르무엘 왕이 말씀한 바 곧 그의 어머니가 그를 훈계한 잠언이라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sayings of King Lemuel -- an oracle his mother taught him: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누가 현숙한 여인을 찾아 얻겠느냐 그의 값은 진주보다 더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wife of noble character who can find? She is worth far more than rubies.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그런 자의 남편의 마음은 그를 믿나니 산업이 핍절하지 아니하겠으며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husband has full confidence in her and lacks nothing of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그런 자는 살아 있는 동안에 그의 남편에게 선을 행하고 악을 행하지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brings him good, not harm, all the days of her life.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그는 양털과 삼을 구하여 부지런히 손으로 일하며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selects wool and flax and works with eager hands.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상인의 배와 같아서 먼 데서 양식을 가져 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is like the merchant ships, bringing her food from afar.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밤이 새기 전에 일어나서 자기 집안 사람들에게 음식을 나누어 주며 여종들에게 일을 정하여 맡기며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gets up while it is still dark; she provides food for her family and portions for her servant girls.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밭을 살펴 보고 사며 자기의 손으로 번 것을 가지고 포도원을 일구며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considers a field and buys it; out of her earnings she plants a vineyard.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힘 있게 허리를 묶으며 자기의 팔을 강하게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sets about her work vigorously; her arms are strong for her tasks.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자기의 장사가 잘 되는 줄을 깨닫고 밤에 등불을 끄지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sees that her trading is profitable, and her lamp does not go out at night.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손으로 솜뭉치를 들고 손가락으로 가락을 잡으며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her hand she holds the distaff and grasps the spindle with her fingers.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아들아 내가 무엇을 말하랴 내 태에서 난 아들아 내가 무엇을 말하랴 서원대로 얻은 아들아 내가 무엇을 말하랴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 my son, O son of my womb, O son of my vows,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곤고한 자에게 손을 펴며 궁핍한 자를 위하여 손을 내밀며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opens her arms to the poor and extends her hands to the needy.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자기 집 사람들은 다 홍색 옷을 입었으므로 눈이 와도 그는 자기 집 사람들을 위하여 염려하지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it snows, she has no fear for her household; for all of them are clothed in scarlet.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그는 자기를 위하여 아름다운 이불을 지으며 세마포와 자색 옷을 입으며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makes coverings for her bed; she is clothed in fine linen and purple.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그의 남편은 그 땅의 장로들과 함께 성문에 앉으며 사람들의 인정을 받으며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husband is respected at the city gate, where he takes his seat among the elders of the land.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그는 베로 옷을 지어 팔며 띠를 만들어 상인들에게 맡기며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makes linen garments and sells them, and supplies the merchants with sashes.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능력과 존귀로 옷을 삼고 후일을 웃으며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is clothed with strength and dignity; she can laugh at the days to come.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입을 열어 지혜를 베풀며 그의 혀로 인애의 법을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speaks with wisdom, and faithful instruction is on her tongue.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자기의 집안 일을 보살피고 게을리 얻은 양식을 먹지 아니하나니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watches over the affairs of her household and does not eat the bread of idleness.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그의 자식들은 일어나 감사하며 그의 남편은 칭찬하기를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children arise and call her blessed; her husband also, and he praises her: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덕행 있는 여자가 많으나 그대는 모든 여자보다 뛰어나다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"Many women do noble things, but you surpass them all."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 힘을 여자들에게 쓰지 말며 왕들을 멸망시키는 일을 행하지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spend your strength on women, your vigor on those who ruin kings.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고운 것도 거짓되고 아름다운 것도 헛되나 오직 여호와를 경외하는 여자는 칭찬을 받을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Charm is deceptive, and beauty is fleeting; but a woman who fears the LORD is to be praised.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 손의 열매가 그에게로 돌아갈 것이요 그 행한 일로 말미암아 성문에서 칭찬을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her the reward she has earned, and let her works bring her praise at the city gate.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르무엘아 포도주를 마시는 것이 왕들에게 마땅하지 아니하고 왕들에게 마땅하지 아니하며 독주를 찾는 것이 주권자들에게 마땅하지 않도다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"It is not for kings, O Lemuel -- not for kings to drink wine, not for rulers to crave beer,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술을 마시다가 법을 잊어버리고 모든 곤고한 자들의 송사를 굽게 할까 두려우니라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lest they drink and forget what the law decrees, and deprive all the oppressed of their rights.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독주는 죽게 된 자에게, 포도주는 마음에 근심하는 자에게 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beer to those who are perishing, wine to those who are in anguish;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그는 마시고 자기의 빈궁한 것을 잊어버리겠고 다시 자기의 고통을 기억하지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drink and forget their poverty and remember their misery no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너는 말 못하는 자와 모든 고독한 자의 송사를 위하여 입을 열지니라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"Speak up for those who cannot speak for themselves, for the rights of all who are destitute.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입을 열어 공의로 재판하여 곤고한 자와 궁핍한 자를 신원할지니라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Speak up and judge fairly; defend the rights of the poor and needy."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