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아들들아 아비의 훈계를 들으며 명철을 얻기에 주의하라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Listen, my sons, to a father's instruction; pay attention and gain understanding.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 아들아 들으라 내 말을 받으라 그리하면 네 생명의 해가 길리라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Listen, my son, accept what I say, and the years of your life will be many.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지혜로운 길을 네게 가르쳤으며 정직한 길로 너를 인도하였은즉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guide you in the way of wisdom and lead you along straight paths.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다닐 때에 네 걸음이 곤고하지 아니하겠고 달려갈 때에 실족하지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walk, your steps will not be hampered; when you run, you will not stumble.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훈계를 굳게 잡아 놓치지 말고 지키라 이것이 네 생명이니라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Hold on to instruction, do not let it go; guard it well, for it is your life.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사악한 자의 길에 들어가지 말며 악인의 길로 다니지 말지어다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set foot on the path of the wicked or walk in the way of evil men.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그의 길을 피하고 지나가지 말며 돌이켜 떠나갈지어다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Avoid it, do not travel on it; turn from it and go on your way.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그들은 악을 행하지 못하면 자지 못하며 사람을 넘어뜨리지 못하면 잠이 오지 아니하며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they cannot sleep till they do evil; they are robbed of slumber till they make someone fall.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불의의 떡을 먹으며 강포의 술을 마심이니라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eat the bread of wickedness and drink the wine of violence.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의인의 길은 돋는 햇살 같아서 크게 빛나 한낮의 광명에 이르거니와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path of the righteous is like the first gleam of dawn, shining ever brighter till the full light of day.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악인의 길은 어둠 같아서 그가 걸려 넘어져도 그것이 무엇인지 깨닫지 못하느니라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way of the wicked is like deep darkness; they do not know what makes them stumble.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선한 도리를 너희에게 전하노니 내 법을 떠나지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give you sound learning, so do not forsake my teaching.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 아들아 내 말에 주의하며 내가 말하는 것에 네 귀를 기울이라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son, pay attention to what I say; listen closely to my words.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그것을 네 눈에서 떠나게 하지 말며 네 마음 속에 지키라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let them out of your sight, keep them within your heart;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그것은 얻는 자에게 생명이 되며 그의 온 육체의 건강이 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they are life to those who find them and health to a man's whole body.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모든 지킬 만한 것 중에 더욱 네 마음을 지키라 생명의 근원이 이에서 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Above all else, guard your heart, for it is the wellspring of life.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구부러진 말을 네 입에서 버리며 비뚤어진 말을 네 입술에서 멀리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Put away perversity from your mouth; keep corrupt talk far from your lips.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네 눈은 바로 보며 네 눈꺼풀은 네 앞을 곧게 살펴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Let your eyes look straight ahead, fix your gaze directly before you.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네 발이 행할 길을 평탄하게 하며 네 모든 길을 든든히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Make level paths for your feet and take only ways that are firm.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좌로나 우로나 치우치지 말고 네 발을 악에서 떠나게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swerve to the right or the left; keep your foot from evil.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나도 내 아버지에게 아들이었으며 내 어머니 보기에 유약한 외아들이었노라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I was a boy in my father's house, still tender, and an only child of my mother,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아버지가 내게 가르쳐 이르기를 내 말을 네 마음에 두라 내 명령을 지키라 그리하면 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taught me and said, "Lay hold of my words with all your heart; keep my commands and you will live.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지혜를 얻으며 명철을 얻으라 내 입의 말을 잊지 말며 어기지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Get wisdom, get understanding; do not forget my words or swerve from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지혜를 버리지 말라 그가 너를 보호하리라 그를 사랑하라 그가 너를 지키리라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forsake wisdom, and she will protect you; love her, and she will watch over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지혜가 제일이니 지혜를 얻으라 네가 얻은 모든 것을 가지고 명철을 얻을지니라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Wisdom is supreme; therefore get wisdom. Though it cost all you have, get understanding.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그를 높이라 그리하면 그가 너를 높이 들리라 만일 그를 품으면 그가 너를 영화롭게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Esteem her, and she will exalt you; embrace her, and she will honor you.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잠언 Proverbs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그가 아름다운 관을 네 머리에 두겠고 영화로운 면류관을 네게 주리라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will set a garland of grace on your head and present you with a crown of splendor."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