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내 아들아 내 지혜에 주의하며 내 명철에 네 귀를 기울여서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son, pay attention to my wisdom, listen well to my words of insight,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두렵건대 타인이 네 재물로 충족하게 되며 네 수고한 것이 외인의 집에 있게 될까 하노라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lest strangers feast on your wealth and your toil enrich another man's house.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두렵건대 마지막에 이르러 네 몸, 네 육체가 쇠약할 때에 네가 한탄하여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At the end of your life you will groan, when your flesh and body are spent.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말하기를 내가 어찌하여 훈계를 싫어하며 내 마음이 꾸지람을 가벼이 여기고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will say, "How I hated discipline! How my heart spurned correction!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내 선생의 목소리를 청종하지 아니하며 나를 가르치는 이에게 귀를 기울이지 아니하였던고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would not obey my teachers or listen to my instructors.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많은 무리들이 모인 중에서 큰 악에 빠지게 되었노라 하게 될까 염려하노라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come to the brink of utter ruin in the midst of the whole assembly."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너는 네 우물에서 물을 마시며 네 샘에서 흐르는 물을 마시라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Drink water from your own cistern, running water from your own well.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어찌하여 네 샘물을 집 밖으로 넘치게 하며 네 도랑물을 거리로 흘러가게 하겠느냐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Should your springs overflow in the streets, your streams of water in the public squares?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 물이 네게만 있게 하고 타인과 더불어 그것을 나누지 말라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them be yours alone, never to be shared with strangers.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네 샘으로 복되게 하라 네가 젊어서 취한 아내를 즐거워하라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your fountain be blessed, and may you rejoice in the wife of your youth.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그는 사랑스러운 암사슴 같고 아름다운 암노루 같으니 너는 그의 품을 항상 족하게 여기며 그의 사랑을 항상 연모하라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loving doe, a graceful deer -- may her breasts satisfy you always, may you ever be captivated by her love.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근신을 지키며 네 입술로 지식을 지키도록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that you may maintain discretion and your lips may preserve knowledge.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내 아들아 어찌하여 음녀를 연모하겠으며 어찌하여 이방 계집의 가슴을 안겠느냐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Why be captivated, my son, by an adulteress? Why embrace the bosom of another man's wife?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대저 사람의 길은 여호와의 눈 앞에 있나니 그가 그 사람의 모든 길을 평탄하게 하시느니라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a man's ways are in full view of the LORD, and he examines all his paths.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악인은 자기의 악에 걸리며 그 죄의 줄에 매이나니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evil deeds of a wicked man ensnare him; the cords of his sin hold him fast.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그는 훈계를 받지 아니함으로 말미암아 죽겠고 심히 미련함으로 말미암아 혼미하게 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will die for lack of discipline, led astray by his own great folly.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대저 음녀의 입술은 꿀을 떨어뜨리며 그의 입은 기름보다 미끄러우나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 lips of an adulteress drip honey, and her speech is smoother than oil;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나중은 쑥 같이 쓰고 두 날 가진 칼 같이 날카로우며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in the end she is bitter as gall, sharp as a double-edged sword.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그의 발은 사지로 내려가며 그의 걸음은 스올로 나아가나니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Her feet go down to death; her steps lead straight to the grave.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그는 생명의 평탄한 길을 찾지 못하며 자기 길이 든든하지 못하여도 그것을 깨닫지 못하느니라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She gives no thought to the way of life; her paths are crooked, but she knows it not.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그런즉 아들들아 나에게 들으며 내 입의 말을 버리지 말고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then, my sons, listen to me; do not turn aside from what I say.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네 길을 그에게서 멀리 하라 그의 집 문에도 가까이 가지 말라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Keep to a path far from her, do not go near the door of her house,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두렵건대 네 존영이 남에게 잃어버리게 되며 네 수한이 잔인한 자에게 빼앗기게 될까 하노라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lest you give your best strength to others and your years to one who is cruel,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