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 아들아 네가 만일 이웃을 위하여 담보하며 타인을 위하여 보증하였으면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son, if you have put up security for your neighbor, if you have struck hands in pledge for another,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좀더 자자, 좀더 졸자, 손을 모으고 좀더 누워 있자 하면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little sleep, a little slumber, a little folding of the hands to rest --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네 빈궁이 강도 같이 오며 네 곤핍이 군사 같이 이르리라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poverty will come on you like a bandit and scarcity like an armed man.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불량하고 악한 자는 구부러진 말을 하고 다니며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scoundrel and villain, who goes about with a corrupt mouth,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눈짓을 하며 발로 뜻을 보이며 손가락질을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winks with his eye, signals with his feet and motions with his fingers,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그의 마음에 패역을 품으며 항상 악을 꾀하여 다툼을 일으키는 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plots evil with deceit in his heart -- he always stirs up dissension.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그러므로 그의 재앙이 갑자기 내려 당장에 멸망하여 살릴 길이 없으리라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disaster will overtake him in an instant; he will suddenly be destroyed -- without remedy.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여호와께서 미워하시는 것 곧 그의 마음에 싫어하시는 것이 예닐곱 가지이니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are six things the LORD hates, seven that are detestable to him: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곧 교만한 눈과 거짓된 혀와 무죄한 자의 피를 흘리는 손과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haughty eyes, a lying tongue, hands that shed innocent blood,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악한 계교를 꾀하는 마음과 빨리 악으로 달려가는 발과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heart that devises wicked schemes, feet that are quick to rush into evil,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거짓을 말하는 망령된 증인과 및 형제 사이를 이간하는 자이니라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false witness who pours out lies and a man who stirs up dissension among brothers.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네 입의 말로 네가 얽혔으며 네 입의 말로 인하여 잡히게 되었느니라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 have been trapped by what you said, ensnared by the words of your mouth,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 아들아 네 아비의 명령을 지키며 네 어미의 법을 떠나지 말고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son, keep your father's commands and do not forsake your mother's teaching.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그것을 항상 네 마음에 새기며 네 목에 매라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Bind them upon your heart forever; fasten them around your neck.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그것이 네가 다닐 때에 너를 인도하며 네가 잘 때에 너를 보호하며 네가 깰 때에 너와 더불어 말하리니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 walk, they will guide you; when you sleep, they will watch over you; when you awake, they will speak to you.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대저 명령은 등불이요 법은 빛이요 훈계의 책망은 곧 생명의 길이라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these commands are a lamp, this teaching is a light, and the corrections of discipline are the way to life,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이것이 너를 지켜 악한 여인에게, 이방 여인의 혀로 호리는 말에 빠지지 않게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keeping you from the immoral woman, from the smooth tongue of the wayward wife.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네 마음에 그의 아름다움을 탐하지 말며 그 눈꺼풀에 홀리지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lust in your heart after her beauty or let her captivate you with her eyes,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음녀로 말미암아 사람이 한 조각 떡만 남게 됨이며 음란한 여인은 귀한 생명을 사냥함이니라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prostitute reduces you to a loaf of bread, and the adulteress preys upon your very life.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사람이 불을 품에 품고서야 어찌 그의 옷이 타지 아니하겠으며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Can a man scoop fire into his lap without his clothes being burned?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사람이 숯불을 밟고서야 어찌 그의 발이 데지 아니하겠느냐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Can a man walk on hot coals without his feet being scorched?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남의 아내와 통간하는 자도 이와 같을 것이라 그를 만지는 자마다 벌을 면하지 못하리라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is he who sleeps with another man's wife; no one who touches her will go unpunished.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 아들아 네가 네 이웃의 손에 빠졌은즉 이같이 하라 너는 곧 가서 겸손히 네 이웃에게 간구하여 스스로 구원하되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do this, my son, to free yourself, since you have fallen into your neighbor's hands: Go and humble yourself; press your plea with your neighbor!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도둑이 만일 주릴 때에 배를 채우려고 도둑질하면 사람이 그를 멸시하지는 아니하려니와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Men do not despise a thief if he steals to satisfy his hunger when he is starving.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들키면 칠 배를 갚아야 하리니 심지어 자기 집에 있는 것을 다 내주게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if he is caught, he must pay sevenfold, though it costs him all the wealth of his house.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여인과 간음하는 자는 무지한 자라 이것을 행하는 자는 자기의 영혼을 망하게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a man who commits adultery lacks judgment; whoever does so destroys himself.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상함과 능욕을 받고 부끄러움을 씻을 수 없게 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Blows and disgrace are his lot, and his shame will never be wiped away;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남편이 투기로 분노하여 원수 갚는 날에 용서하지 아니하고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jealousy arouses a husband's fury, and he will show no mercy when he takes revenge.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어떤 보상도 받지 아니하며 많은 선물을 줄지라도 듣지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not accept any compensation; he will refuse the bribe, however great it 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네 눈을 잠들게 하지 말며 눈꺼풀을 감기게 하지 말고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Allow no sleep to your eyes, no slumber to your eyelids.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노루가 사냥꾼의 손에서 벗어나는 것 같이, 새가 그물 치는 자의 손에서 벗어나는 것 같이 스스로 구원하라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Free yourself, like a gazelle from the hand of the hunter, like a bird from the snare of the fowler.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게으른 자여 개미에게 가서 그가 하는 것을 보고 지혜를 얻으라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 to the ant, you sluggard; consider its ways and be wise!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개미는 두령도 없고 감독자도 없고 통치자도 없으되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has no commander, no overseer or ruler,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먹을 것을 여름 동안에 예비하며 추수 때에 양식을 모으느니라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it stores its provisions in summer and gathers its food at harvest.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게으른 자여 네가 어느 때까지 누워 있겠느냐 네가 어느 때에 잠이 깨어 일어나겠느냐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long will you lie there, you sluggard? When will you get up from your sleep?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