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내 말을 지키며 내 계명을 간직하라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keep my words and store up my commands within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 때에 기생의 옷을 입은 간교한 여인이 그를 맞으니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out came a woman to meet him, dressed like a prostitute and with crafty intent.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 여인은 떠들며 완악하며 그의 발이 집에 머물지 아니하여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(She is loud and defiant, her feet never stay at home;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어떤 때에는 거리, 어떤 때에는 광장 또 모퉁이마다 서서 사람을 기다리는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in the street, now in the squares, at every corner she lurks.)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여인이 그를 붙잡고 그에게 입맞추며 부끄러움을 모르는 얼굴로 그에게 말하되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took hold of him and kissed him and with a brazen face she said: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화목제를 드려 서원한 것을 오늘 갚았노라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fellowship offerings at home; today I fulfilled my vows.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이러므로 내가 너를 맞으려고 나와 네 얼굴을 찾다가 너를 만났도다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came out to meet you; I looked for you and have found you!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 침상에는 요와 애굽의 무늬 있는 이불을 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covered my bed with colored linens from Egypt.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몰약과 침향과 계피를 뿌렸노라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perfumed my bed with myrrh, aloes and cinnamon.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오라 우리가 아침까지 흡족하게 서로 사랑하며 사랑함으로 희락하자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Come, let's drink deep of love till morning; let's enjoy ourselves with love!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남편은 집을 떠나 먼 길을 갔는데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husband is not at home; he has gone on a long journey.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계명을 지켜 살며 내 법을 네 눈동자처럼 지키라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my commands and you will live; guard my teachings as the apple of your eye.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은 주머니를 가졌은즉 보름 날에나 집에 돌아오리라 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took his purse filled with money and will not be home till full moon."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여러 가지 고운 말로 유혹하며 입술의 호리는 말로 꾀므로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persuasive words she led him astray; she seduced him with her smooth talk.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젊은이가 곧 그를 따랐으니 소가 도수장으로 가는 것 같고 미련한 자가 벌을 받으려고 쇠사슬에 매이러 가는 것과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at once he followed her like an ox going to the slaughter, like a deer stepping into a noose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필경은 화살이 그 간을 뚫게 되리라 새가 빨리 그물로 들어가되 그의 생명을 잃어버릴 줄을 알지 못함과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till an arrow pierces his liver, like a bird darting into a snare, little knowing it will cost him his life.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이제 아들들아 내 말을 듣고 내 입의 말에 주의하라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then, my sons, listen to me; pay attention to what I say.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마음이 음녀의 길로 치우치지 말며 그 길에 미혹되지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your heart turn to her ways or stray into her paths.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대저 그가 많은 사람을 상하여 엎드러지게 하였나니 그에게 죽은 자가 허다하니라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the victims she has brought down; her slain are a mighty throng.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그의 집은 스올의 길이라 사망의 방으로 내려가느니라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house is a highway to the grave, leading down to the chambers of death.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이것을 네 손가락에 매며 이것을 네 마음판에 새기라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Bind them on your fingers; write them on the tablet of your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지혜에게 너는 내 누이라 하며 명철에게 너는 내 친족이라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 to wisdom, "You are my sister," and call understanding your kinsman;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그리하면 이것이 너를 지켜서 음녀에게, 말로 호리는 이방 여인에게 빠지지 않게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keep you from the adulteress, from the wayward wife with her seductive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내 집 들창으로, 살창으로 내다 보다가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window of my house I looked out through the lattice.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어리석은 자 중에, 젊은이 가운데에 한 지혜 없는 자를 보았노라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saw among the simple, I noticed among the young men, a youth who lacked judgment.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거리를 지나 음녀의 골목 모퉁이로 가까이 하여 그의 집쪽으로 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going down the street near her corner, walking along in the direction of her house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저물 때, 황혼 때, 깊은 밤 흑암 중에라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twilight, as the day was fading, as the dark of night set 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