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지혜가 부르지 아니하느냐 명철이 소리를 높이지 아니하느냐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Does not wisdom call out? Does not understanding raise her voice?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너희가 은을 받지 말고 나의 훈계를 받으며 정금보다 지식을 얻으라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Choose my instruction instead of silver, knowledge rather than choice gold,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대저 지혜는 진주보다 나으므로 원하는 모든 것을 이에 비교할 수 없음이니라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wisdom is more precious than rubies, and nothing you desire can compare with her.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나 지혜는 명철로 주소를 삼으며 지식과 근신을 찾아 얻나니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"I, wisdom, dwell together with prudence; I possess knowledge and discretion.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여호와를 경외하는 것은 악을 미워하는 것이라 나는 교만과 거만과 악한 행실과 패역한 입을 미워하느니라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fear the LORD is to hate evil; I hate pride and arrogance, evil behavior and perverse speech.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내게는 계략과 참 지식이 있으며 나는 명철이라 내게 능력이 있으므로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Counsel and sound judgment are mine; I have understanding and power.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나로 말미암아 왕들이 치리하며 방백들이 공의를 세우며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me kings reign and rulers make laws that are just;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나로 말미암아 재상과 존귀한 자 곧 모든 의로운 재판관들이 다스리느니라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me princes govern, and all nobles who rule on earth.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나를 사랑하는 자들이 나의 사랑을 입으며 나를 간절히 찾는 자가 나를 만날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love those who love me, and those who seek me find 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부귀가 내게 있고 장구한 재물과 공의도 그러하니라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me are riches and honor, enduring wealth and prosperity.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내 열매는 금이나 정금보다 나으며 내 소득은 순은보다 나으니라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fruit is better than fine gold; what I yield surpasses choice silver.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그가 길 가의 높은 곳과 네거리에 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the heights along the way, where the paths meet, she takes her stand;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나는 정의로운 길로 행하며 공의로운 길 가운데로 다니나니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walk in the way of righteousness, along the paths of justice,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이는 나를 사랑하는 자가 재물을 얻어서 그 곳간에 채우게 하려 함이니라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bestowing wealth on those who love me and making their treasuries full.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여호와께서 그 조화의 시작 곧 태초에 일하시기 전에 나를 가지셨으며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LORD brought me forth as the first of his works, before his deeds of old;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만세 전부터, 태초부터, 땅이 생기기 전부터 내가 세움을 받았나니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was appointed from eternity, from the beginning, before the world began.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아직 바다가 생기지 아니하였고 큰 샘들이 있기 전에 내가 이미 났으며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there were no oceans, I was given birth, when there were no springs abounding with water;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산이 세워지기 전에, 언덕이 생기기 전에 내가 이미 났으니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before the mountains were settled in place, before the hills, I was given birth,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하나님이 아직 땅도, 들도, 세상 진토의 근원도 짓지 아니하셨을 때에라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before he made the earth or its fields or any of the dust of the world.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그가 하늘을 지으시며 궁창을 해면에 두르실 때에 내가 거기 있었고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was there when he set the heavens in place, when he marked out the horizon on the face of the deep,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그가 위로 구름 하늘을 견고하게 하시며 바다의 샘들을 힘 있게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established the clouds above and fixed securely the fountains of the deep,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바다의 한계를 정하여 물이 명령을 거스르지 못하게 하시며 또 땅의 기초를 정하실 때에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gave the sea its boundary so the waters would not overstep his command, and when he marked out the foundations of the earth.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성문 곁과 문 어귀와 여러 출입하는 문에서 불러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beside the gates leading into the city, at the entrances, she cries aloud: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내가 그 곁에 있어서 창조자가 되어 날마다 그의 기뻐하신 바가 되었으며 항상 그 앞에서 즐거워하였으며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I was the craftsman at his side. I was filled with delight day after day, rejoicing always in his presence,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사람이 거처할 땅에서 즐거워하며 인자들을 기뻐하였느니라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rejoicing in his whole world and delighting in mankind.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아들들아 이제 내게 들으라 내 도를 지키는 자가 복이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"Now then, my sons, listen to me; blessed are those who keep my ways.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훈계를 들어서 지혜를 얻으라 그것을 버리지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Listen to my instruction and be wise; do not ignore it.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누구든지 내게 들으며 날마다 내 문 곁에서 기다리며 문설주 옆에서 기다리는 자는 복이 있나니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Blessed is the man who listens to me, watching daily at my doors, waiting at my doorway.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대저 나를 얻는 자는 생명을 얻고 여호와께 은총을 얻을 것임이니라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whoever finds me finds life and receives favor from the LORD.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그러나 나를 잃는 자는 자기의 영혼을 해하는 자라 나를 미워하는 자는 사망을 사랑하느니라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whoever fails to find me harms himself; all who hate me love death."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사람들아 내가 너희를 부르며 내가 인자들에게 소리를 높이노라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"To you, O men, I call out; I raise my voice to all mankind.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어리석은 자들아 너희는 명철할지니라 미련한 자들아 너희는 마음이 밝을지니라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who are simple, gain prudence; you who are foolish, gain understanding.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너희는 들을지어다 내가 가장 선한 것을 말하리라 내 입술을 열어 정직을 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Listen, for I have worthy things to say; I open my lips to speak what is right.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 입은 진리를 말하며 내 입술은 악을 미워하느니라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mouth speaks what is true, for my lips detest wickedness.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 입의 말은 다 의로운즉 그 가운데에 굽은 것과 패역한 것이 없나니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the words of my mouth are just; none of them is crooked or perverse.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이는 다 총명 있는 자가 밝히 아는 바요 지식 얻은 자가 정직하게 여기는 바니라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the discerning all of them are right; they are faultless to those who have knowledge.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