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지혜가 그의 집을 짓고 일곱 기둥을 다듬고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Wisdom has built her house; she has hewn out its seven pillars.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여호와를 경외하는 것이 지혜의 근본이요 거룩하신 자를 아는 것이 명철이니라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 fear of the LORD is the beginning of wisdom, and knowledge of the Holy One is understanding.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나 지혜로 말미암아 네 날이 많아질 것이요 네 생명의 해가 네게 더하리라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through me your days will be many, and years will be added to your life.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네가 만일 지혜로우면 그 지혜가 네게 유익할 것이나 네가 만일 거만하면 너 홀로 해를 당하리라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you are wise, your wisdom will reward you; if you are a mocker, you alone will suffer."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미련한 여인이 떠들며 어리석어서 아무것도 알지 못하고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woman Folly is loud; she is undisciplined and without knowledge.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자기 집 문에 앉으며 성읍 높은 곳에 있는 자리에 앉아서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She sits at the door of her house, on a seat at the highest point of the city,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자기 길을 바로 가는 행인들을 불러 이르되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calling out to those who pass by, who go straight on their way.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어리석은 자는 이리로 돌이키라 또 지혜 없는 자에게 이르기를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"Let all who are simple come in here!" she says to those who lack judgment.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도둑질한 물이 달고 몰래 먹는 떡이 맛이 있다 하는도다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"Stolen water is sweet; food eaten in secret is delicious!"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오직 그 어리석은 자는 죽은 자들이 거기 있는 것과 그의 객들이 스올 깊은 곳에 있는 것을 알지 못하느니라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little do they know that the dead are there, that her guests are in the depths of the grave.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짐승을 잡으며 포도주를 혼합하여 상을 갖추고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She has prepared her meat and mixed her wine; she has also set her table.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자기의 여종을 보내어 성중 높은 곳에서 불러 이르기를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She has sent out her maids, and she calls from the highest point of the city.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어리석은 자는 이리로 돌이키라 또 지혜 없는 자에게 이르기를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"Let all who are simple come in here!" she says to those who lack judgment.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너는 와서 내 식물을 먹으며 내 혼합한 포도주를 마시고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"Come, eat my food and drink the wine I have mixed.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어리석음을 버리고 생명을 얻으라 명철의 길을 행하라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Leave your simple ways and you will live; walk in the way of understanding.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거만한 자를 징계하는 자는 도리어 능욕을 받고 악인을 책망하는 자는 도리어 흠이 잡히느니라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"Whoever corrects a mocker invites insult; whoever rebukes a wicked man incurs abuse.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거만한 자를 책망하지 말라 그가 너를 미워할까 두려우니라 지혜 있는 자를 책망하라 그가 너를 사랑하리라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rebuke a mocker or he will hate you; rebuke a wise man and he will love you.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지혜 있는 자에게 교훈을 더하라 그가 더욱 지혜로워질 것이요 의로운 사람을 가르치라 그의 학식이 더하리라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Instruct a wise man and he will be wiser still; teach a righteous man and he will add to his learning.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