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다윗의 아들 예루살렘 왕 전도자의 말씀이라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words of the Teacher, son of David, king in Jerusalem: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무엇을 가리켜 이르기를 보라 이것이 새 것이라 할 것이 있으랴 우리가 있기 오래 전 세대들에도 이미 있었느니라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there anything of which one can say, "Look! This is something new"? It was here already, long ago; it was here before our time.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이전 세대들이 기억됨이 없으니 장래 세대도 그 후 세대들과 함께 기억됨이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no remembrance of men of old, and even those who are yet to come will not be remembered by those who follow.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 전도자는 예루살렘에서 이스라엘 왕이 되어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I, the Teacher, was king over Israel in Jerusalem.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마음을 다하며 지혜를 써서 하늘 아래에서 행하는 모든 일을 연구하며 살핀즉 이는 괴로운 것이니 하나님이 인생들에게 주사 수고하게 하신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devoted myself to study and to explore by wisdom all that is done under heaven. What a heavy burden God has laid on men!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해 아래에서 행하는 모든 일을 보았노라 보라 모두 다 헛되어 바람을 잡으려는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all the things that are done under the sun; all of them are meaningless, a chasing after the wind.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구부러진 것도 곧게 할 수 없고 모자란 것도 셀 수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is twisted cannot be straightened; what is lacking cannot be counted.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내 마음 속으로 말하여 이르기를 보라 내가 크게 되고 지혜를 더 많이 얻었으므로 나보다 먼저 예루살렘에 있던 모든 사람들보다 낫다 하였나니 내 마음이 지혜와 지식을 많이 만나 보았음이로다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thought to myself, "Look, I have grown and increased in wisdom more than anyone who has ruled over Jerusalem before me; I have experienced much of wisdom and knowledge."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다시 지혜를 알고자 하며 미친 것들과 미련한 것들을 알고자 하여 마음을 썼으나 이것도 바람을 잡으려는 것인 줄을 깨달았도다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applied myself to the understanding of wisdom, and also of madness and folly, but I learned that this, too, is a chasing after the wind.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지혜가 많으면 번뇌도 많으니 지식을 더하는 자는 근심을 더하느니라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with much wisdom comes much sorrow; the more knowledge, the more grief.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전도자가 이르되 헛되고 헛되며 헛되고 헛되니 모든 것이 헛되도다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"Meaningless! Meaningless!" says the Teacher. "Utterly meaningless! Everything is meaningless."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해 아래에서 수고하는 모든 수고가 사람에게 무엇이 유익한가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does man gain from all his labor at which he toils under the sun?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한 세대는 가고 한 세대는 오되 땅은 영원히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Generations come and generations go, but the earth remains forever.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해는 뜨고 해는 지되 그 떴던 곳으로 빨리 돌아가고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rises and the sun sets, and hurries back to where it rises.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바람은 남으로 불다가 북으로 돌아가며 이리 돌며 저리 돌아 바람은 그 불던 곳으로 돌아가고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wind blows to the south and turns to the north; round and round it goes, ever returning on its course.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모든 강물은 다 바다로 흐르되 바다를 채우지 못하며 강물은 어느 곳으로 흐르든지 그리로 연하여 흐르느니라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streams flow into the sea, yet the sea is never full. To the place the streams come from, there they return again.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모든 만물이 피곤하다는 것을 사람이 말로 다 말할 수는 없나니 눈은 보아도 족함이 없고 귀는 들어도 가득 차지 아니하도다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things are wearisome, more than one can say. The eye never has enough of seeing, nor the ear its fill of hearing.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이미 있던 것이 후에 다시 있겠고 이미 한 일을 후에 다시 할지라 해 아래에는 새 것이 없나니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has been will be again, what has been done will be done again; there is nothing new under the sun.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