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죽은 파리들이 향기름을 악취가 나게 만드는 것 같이 적은 우매가 지혜와 존귀를 난처하게 만드느니라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dead flies give perfume a bad smell, so a little folly outweighs wisdom and honor.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철 연장이 무디어졌는데도 날을 갈지 아니하면 힘이 더 드느니라 오직 지혜는 성공하기에 유익하니라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ax is dull and its edge unsharpened, more strength is needed but skill will bring success.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주술을 베풀기 전에 뱀에게 물렸으면 술객은 소용이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snake bites before it is charmed, there is no profit for the charmer.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지혜자의 입의 말들은 은혜로우나 우매자의 입술들은 자기를 삼키나니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Words from a wise man's mouth are gracious, but a fool is consumed by his own lips.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입의 말들의 시작은 우매요 그의 입의 결말들은 심히 미친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beginning his words are folly; at the end they are wicked madness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우매한 자는 말을 많이 하거니와 사람은 장래 일을 알지 못하나니 나중에 일어날 일을 누가 그에게 알리리요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fool multiplies words. No one knows what is coming -- who can tell him what will happen after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우매한 자들의 수고는 자신을 피곤하게 할 뿐이라 그들은 성읍에 들어갈 줄도 알지 못함이니라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fool's work wearies him; he does not know the way to town.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왕은 어리고 대신들은 아침부터 잔치하는 나라여 네게 화가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you, O land whose king was a servant and whose princes feast in the morning.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왕은 귀족들의 아들이요 대신들은 취하지 아니하고 기력을 보하려고 정한 때에 먹는 나라여 네게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you, O land whose king is of noble birth and whose princes eat at a proper time -- for strength and not for drunkenness.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게으른즉 서까래가 내려앉고 손을 놓은즉 집이 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is lazy, the rafters sag; if his hands are idle, the house leaks.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잔치는 희락을 위하여 베푸는 것이요 포도주는 생명을 기쁘게 하는 것이나 돈은 범사에 이용되느니라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feast is made for laughter, and wine makes life merry, but money is the answer for everything.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지혜자의 마음은 오른쪽에 있고 우매자의 마음은 왼쪽에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wise inclines to the right, but the heart of the fool to the left.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심중에라도 왕을 저주하지 말며 침실에서라도 부자를 저주하지 말라 공중의 새가 그 소리를 전하고 날짐승이 그 일을 전파할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revile the king even in your thoughts, or curse the rich in your bedroom, because a bird of the air may carry your words, and a bird on the wing may report what you say.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우매한 자는 길을 갈 때에도 지혜가 부족하여 각 사람에게 자기가 우매함을 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as he walks along the road, the fool lacks sense and shows everyone how stupid he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주권자가 네게 분을 일으키거든 너는 네 자리를 떠나지 말라 공손함이 큰 허물을 용서 받게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ruler's anger rises against you, do not leave your post; calmness can lay great errors to rest.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해 아래에서 한 가지 재난을 보았노니 곧 주권자에게서 나오는 허물이라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an evil I have seen under the sun, the sort of error that arises from a ruler: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우매한 자가 크게 높은 지위들을 얻고 부자들이 낮은 지위에 앉는도다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Fools are put in many high positions, while the rich occupy the low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내가 보았노니 종들은 말을 타고 고관들은 종들처럼 땅에 걸어 다니는도다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slaves on horseback, while princes go on foot like slaves.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함정을 파는 자는 거기에 빠질 것이요 담을 허는 자는 뱀에게 물리리라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digs a pit may fall into it; whoever breaks through a wall may be bitten by a snake.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돌들을 떠내는 자는 그로 말미암아 상할 것이요 나무들을 쪼개는 자는 그로 말미암아 위험을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quarries stones may be injured by them; whoever splits logs may be endangered by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