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네 떡을 물 위에 던져라 여러 날 후에 도로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Cast your bread upon the waters, for after many days you will find it again.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근심이 네 마음에서 떠나게 하며 악이 네 몸에서 물러가게 하라 어릴 때와 검은 머리의 시절이 다 헛되니라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banish anxiety from your heart and cast off the troubles of your body, for youth and vigor are meaningless.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일곱에게나 여덟에게 나눠 줄지어다 무슨 재앙이 땅에 임할는지 네가 알지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portions to seven, yes to eight, for you do not know what disaster may come upon the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구름에 비가 가득하면 땅에 쏟아지며 나무가 남으로나 북으로나 쓰러지면 그 쓰러진 곳에 그냥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clouds are full of water, they pour rain upon the earth. Whether a tree falls to the south or to the north, in the place where it falls, there will it lie.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풍세를 살펴보는 자는 파종하지 못할 것이요 구름만 바라보는 자는 거두지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watches the wind will not plant; whoever looks at the clouds will not reap.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바람의 길이 어떠함과 아이 밴 자의 태에서 뼈가 어떻게 자라는지를 네가 알지 못함 같이 만사를 성취하시는 하나님의 일을 네가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do not know the path of the wind, or how the body is formed in a mother's womb, so you cannot understand the work of God, the Maker of all things.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아침에 씨를 뿌리고 저녁에도 손을 놓지 말라 이것이 잘 될는지, 저것이 잘 될는지, 혹 둘이 다 잘 될는지 알지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Sow your seed in the morning, and at evening let not your hands be idle, for you do not know which will succeed, whether this or that, or whether both will do equally well.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빛은 실로 아름다운 것이라 눈으로 해를 보는 것이 즐거운 일이로다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Light is sweet, and it pleases the eyes to see the sun.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사람이 여러 해를 살면 항상 즐거워할지로다 그러나 캄캄한 날들이 많으리니 그 날들을 생각할지로다 다가올 일은 다 헛되도다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many years a man may live, let him enjoy them all. But let him remember the days of darkness, for they will be many. Everything to come is meaningless.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청년이여 네 어린 때를 즐거워하며 네 청년의 날들을 마음에 기뻐하여 마음에 원하는 길들과 네 눈이 보는 대로 행하라 그러나 하나님이 이 모든 일로 말미암아 너를 심판하실 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happy, young man, while you are young, and let your heart give you joy in the days of your youth. Follow the ways of your heart and whatever your eyes see, but know that for all these things God will bring you to judgment.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