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너는 청년의 때에 너의 창조주를 기억하라 곧 곤고한 날이 이르기 전에, 나는 아무 낙이 없다고 할 해들이 가깝기 전에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Remember your Creator in the days of your youth, before the days of trouble come and the years approach when you will say, "I find no pleasure in them" --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전도자는 힘써 아름다운 말들을 구하였나니 진리의 말씀들을 정직하게 기록하였느니라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Teacher searched to find just the right words, and what he wrote was upright and true.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지혜자들의 말씀들은 찌르는 채찍들 같고 회중의 스승들의 말씀들은 잘 박힌 못 같으니 다 한 목자가 주신 바이니라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words of the wise are like goads, their collected sayings like firmly embedded nails -- given by one Shepherd.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 아들아 또 이것들로부터 경계를 받으라 많은 책들을 짓는 것은 끝이 없고 많이 공부하는 것은 몸을 피곤하게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 warned, my son, of anything in addition to them. Of making many books there is no end, and much study wearies the body.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일의 결국을 다 들었으니 하나님을 경외하고 그의 명령들을 지킬지어다 이것이 모든 사람의 본분이니라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all has been heard; here is the conclusion of the matter: Fear God and keep his commandments, for this is the whole duty of man.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하나님은 모든 행위와 모든 은밀한 일을 선악 간에 심판하시리라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God will bring every deed into judgment, including every hidden thing, whether it is good or evil.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해와 빛과 달과 별들이 어둡기 전에, 비 뒤에 구름이 다시 일어나기 전에 그리하라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before the sun and the light and the moon and the stars grow dark, and the clouds return after the rain;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그런 날에는 집을 지키는 자들이 떨 것이며 힘 있는 자들이 구부러질 것이며 맷돌질 하는 자들이 적으므로 그칠 것이며 창들로 내다 보는 자가 어두워질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keepers of the house tremble, and the strong men stoop, when the grinders cease because they are few, and those looking through the windows grow dim;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길거리 문들이 닫혀질 것이며 맷돌 소리가 적어질 것이며 새의 소리로 말미암아 일어날 것이며 음악하는 여자들은 다 쇠하여질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doors to the street are closed and the sound of grinding fades; when men rise up at the sound of birds, but all their songs grow faint;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또한 그런 자들은 높은 곳을 두려워할 것이며 길에서는 놀랄 것이며 살구나무가 꽃이 필 것이며 메뚜기도 짐이 될 것이며 정욕이 그치리니 이는 사람이 자기의 영원한 집으로 돌아가고 조문객들이 거리로 왕래하게 됨이니라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men are afraid of heights and of dangers in the streets; when the almond tree blossoms and the grasshopper drags himself along and desire no longer is stirred. Then man goes to his eternal home and mourners go about the streets.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은 줄이 풀리고 금 그릇이 깨지고 항아리가 샘 곁에서 깨지고 바퀴가 우물 위에서 깨지고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Remember him -- before the silver cord is severed, or the golden bowl is broken; before the pitcher is shattered at the spring, or the wheel broken at the well,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흙은 여전히 땅으로 돌아가고 영은 그것을 주신 하나님께로 돌아가기 전에 기억하라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 dust returns to the ground it came from, and the spirit returns to God who gave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전도자가 이르되 헛되고 헛되도다 모든 것이 헛되도다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"Meaningless! Meaningless!" says the Teacher. "Everything is meaningless!"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전도자는 지혜자이어서 여전히 백성에게 지식을 가르쳤고 또 깊이 생각하고 연구하여 잠언을 많이 지었으며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Not only was the Teacher wise, but also he imparted knowledge to the people. He pondered and searched out and set in order many proverbs.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