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내가 다시 해 아래에서 행하는 모든 학대를 살펴 보았도다 보라 학대 받는 자들의 눈물이로다 그들에게 위로자가 없도다 그들을 학대하는 자들의 손에는 권세가 있으나 그들에게는 위로자가 없도다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Again I looked and saw all the oppression that was taking place under the sun: I saw the tears of the oppressed -- and they have no comforter; power was on the side of their oppressors -- and they have no comforter.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혹시 그들이 넘어지면 하나가 그 동무를 붙들어 일으키려니와 홀로 있어 넘어지고 붙들어 일으킬 자가 없는 자에게는 화가 있으리라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one falls down, his friend can help him up. But pity the man who falls and has no one to help him up!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또 두 사람이 함께 누우면 따뜻하거니와 한 사람이면 어찌 따뜻하랴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Also, if two lie down together, they will keep warm. But how can one keep warm alone?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한 사람이면 패하겠거니와 두 사람이면 맞설 수 있나니 세 겹 줄은 쉽게 끊어지지 아니하느니라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Though one may be overpowered, two can defend themselves. A cord of three strands is not quickly broken.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가난하여도 지혜로운 젊은이가 늙고 둔하여 경고를 더 받을 줄 모르는 왕보다 나으니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Better a poor but wise youth than an old but foolish king who no longer knows how to take warning.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그는 자기의 나라에서 가난하게 태어났을지라도 감옥에서 나와 왕이 되었음이니라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youth may have come from prison to the kingship, or he may have been born in poverty within his kingdom.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내가 본즉 해 아래에서 다니는 인생들이 왕의 다음 자리에 있다가 왕을 대신하여 일어난 젊은이와 함께 있고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saw that all who lived and walked under the sun followed the youth, the king's successor.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그의 치리를 받는 모든 백성들이 무수하였을지라도 후에 오는 자들은 그를 기뻐하지 아니하리니 이것도 헛되어 바람을 잡는 것이로다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 was no end to all the people who were before them. But those who came later were not pleased with the successor. This too is meaningless, a chasing after the wind.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그러므로 나는 아직 살아 있는 산 자들보다 죽은 지 오랜 죽은 자들을 더 복되다 하였으며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I declared that the dead, who had already died, are happier than the living, who are still alive.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이 둘보다도 아직 출생하지 아니하여 해 아래에서 행하는 악한 일을 보지 못한 자가 더 복되다 하였노라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better than both is he who has not yet been, who has not seen the evil that is done under the sun.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내가 또 본즉 사람이 모든 수고와 모든 재주로 말미암아 이웃에게 시기를 받으니 이것도 헛되어 바람을 잡는 것이로다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I saw that all labor and all achievement spring from man's envy of his neighbor. This too is meaningless, a chasing after the wind.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우매자는 팔짱을 끼고 있으면서 자기의 몸만 축내는도다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fool folds his hands and ruins himself.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두 손에 가득하고 수고하며 바람을 잡는 것보다 한 손에만 가득하고 평온함이 더 나으니라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Better one handful with tranquillity than two handfuls with toil and chasing after the wind.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내가 또 다시 해 아래에서 헛된 것을 보았도다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Again I saw something meaningless under the sun: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어떤 사람은 아들도 없고 형제도 없이 홀로 있으나 그의 모든 수고에는 끝이 없도다 또 비록 그의 눈은 부요를 족하게 여기지 아니하면서 이르기를 내가 누구를 위하여는 이같이 수고하고 나를 위하여는 행복을 누리지 못하게 하는가 하여도 이것도 헛되어 불행한 노고로다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 was a man all alone; he had neither son nor brother. There was no end to his toil, yet his eyes were not content with his wealth. "For whom am I toiling," he asked, "and why am I depriving myself of enjoyment?" This too is meaningless -- a miserable business!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두 사람이 한 사람보다 나음은 그들이 수고함으로 좋은 상을 얻을 것임이라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Two are better than one, because they have a good return for their work: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