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내가 해 아래에서 한 가지 불행한 일이 있는 것을 보았나니 이는 사람의 마음을 무겁게 하는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seen another evil under the sun, and it weighs heavily on men: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이미 있는 것은 무엇이든지 오래 전부터 그의 이름이 이미 불린 바 되었으며 사람이 무엇인지도 이미 안 바 되었나니 자기보다 강한 자와는 능히 다툴 수 없느니라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Whatever exists has already been named, and what man is has been known; no man can contend with one who is stronger than he.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헛된 것을 더하게 하는 많은 일들이 있나니 그것들이 사람에게 무슨 유익이 있으랴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more the words, the less the meaning, and how does that profit anyone?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헛된 생명의 모든 날을 그림자 같이 보내는 일평생에 사람에게 무엇이 낙인지를 누가 알며 그 후에 해 아래에서 무슨 일이 있을 것을 누가 능히 그에게 고하리요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who knows what is good for a man in life, during the few and meaningless days he passes through like a shadow? Who can tell him what will happen under the sun after he is gone?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어떤 사람은 그의 영혼이 바라는 모든 소원에 부족함이 없어 재물과 부요와 존귀를 하나님께 받았으나 하나님께서 그가 그것을 누리도록 허락하지 아니하셨으므로 다른 사람이 누리나니 이것도 헛되어 악한 병이로다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 gives a man wealth, possessions and honor, so that he lacks nothing his heart desires, but God does not enable him to enjoy them, and a stranger enjoys them instead. This is meaningless, a grievous evil.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사람이 비록 백 명의 자녀를 낳고 또 장수하여 사는 날이 많을지라도 그의 영혼은 그러한 행복으로 만족하지 못하고 또 그가 안장되지 못하면 나는 이르기를 낙태된 자가 그보다는 낫다 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man may have a hundred children and live many years; yet no matter how long he lives, if he cannot enjoy his prosperity and does not receive proper burial, I say that a stillborn child is better off than he.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낙태된 자는 헛되이 왔다가 어두운 중에 가매 그의 이름이 어둠에 덮이니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comes without meaning, it departs in darkness, and in darkness its name is shrouded.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햇빛도 보지 못하고 또 그것을 알지도 못하나 이가 그보다 더 평안함이라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it never saw the sun or knew anything, it has more rest than does that man --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그가 비록 천 년의 갑절을 산다 할지라도 행복을 보지 못하면 마침내 다 한 곳으로 돌아가는 것뿐이 아니냐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if he lives a thousand years twice over but fails to enjoy his prosperity. Do not all go to the same place?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사람의 수고는 다 자기의 입을 위함이나 그 식욕은 채울 수 없느니라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man's efforts are for his mouth, yet his appetite is never satisfied.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지혜자가 우매자보다 나은 것이 무엇이냐 살아 있는 자들 앞에서 행할 줄을 아는 가난한 자에게는 무슨 유익이 있는가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advantage has a wise man over a fool? What does a poor man gain by knowing how to conduct himself before others?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눈으로 보는 것이 마음으로 공상하는 것보다 나으나 이것도 헛되어 바람을 잡는 것이로다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Better what the eye sees than the roving of the appetite. This too is meaningless, a chasing after the wind.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