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좋은 이름이 좋은 기름보다 낫고 죽는 날이 출생하는 날보다 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good name is better than fine perfume, and the day of death better than the day of birth.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옛날이 오늘보다 나은 것이 어찜이냐 하지 말라 이렇게 묻는 것은 지혜가 아니니라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say, "Why were the old days better than these?" For it is not wise to ask such questions.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지혜는 유산 같이 아름답고 햇빛을 보는 자에게 유익이 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Wisdom, like an inheritance, is a good thing and benefits those who see the sun.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지혜의 그늘 아래에 있음은 돈의 그늘 아래에 있음과 같으나, 지혜에 관한 지식이 더 유익함은 지혜가 그 지혜 있는 자를 살리기 때문이니라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 is a shelter as money is a shelter, but the advantage of knowledge is this: that wisdom preserves the life of its possessor.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하나님께서 행하시는 일을 보라 하나님께서 굽게 하신 것을 누가 능히 곧게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Consider what God has done: Who can straighten what he has made crooked?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형통한 날에는 기뻐하고 곤고한 날에는 되돌아 보아라 이 두 가지를 하나님이 병행하게 하사 사람이 그의 장래 일을 능히 헤아려 알지 못하게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times are good, be happy; but when times are bad, consider: God has made the one as well as the other. Therefore, a man cannot discover anything about his future.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 허무한 날을 사는 동안 내가 그 모든 일을 살펴 보았더니 자기의 의로움에도 불구하고 멸망하는 의인이 있고 자기의 악행에도 불구하고 장수하는 악인이 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this meaningless life of mine I have seen both of these: a righteous man perishing in his righteousness, and a wicked man living long in his wickedness.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지나치게 의인이 되지도 말며 지나치게 지혜자도 되지 말라 어찌하여 스스로 패망하게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overrighteous, neither be overwise -- why destroy yourself?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지나치게 악인이 되지도 말며 지나치게 우매한 자도 되지 말라 어찌하여 기한 전에 죽으려고 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overwicked, and do not be a fool -- why die before your time?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너는 이것도 잡으며 저것에서도 네 손을 놓지 아니하는 것이 좋으니 하나님을 경외하는 자는 이 모든 일에서 벗어날 것임이니라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good to grasp the one and not let go of the other. The man who fears God will avoid all extremes.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지혜가 지혜자를 성읍 가운데에 있는 열 명의 권력자들보다 더 능력이 있게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 makes one wise man more powerful than ten rulers in a city.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초상집에 가는 것이 잔칫집에 가는 것보다 나으니 모든 사람의 끝이 이와 같이 됨이라 산 자는 이것을 그의 마음에 둘지어다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better to go to a house of mourning than to go to a house of feasting, for death is the destiny of every man; the living should take this to heart.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선을 행하고 전혀 죄를 범하지 아니하는 의인은 세상에 없기 때문이로다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not a righteous man on earth who does what is right and never sins.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또한 사람들이 하는 모든 말에 네 마음을 두지 말라 그리하면 네 종이 너를 저주하는 것을 듣지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pay attention to every word people say, or you may hear your servant cursing you --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너도 가끔 사람을 저주하였다는 것을 네 마음도 알고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know in your heart that many times you yourself have cursed others.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이 모든 것을 지혜로 시험하며 스스로 이르기를 내가 지혜자가 되리라 하였으나 지혜가 나를 멀리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this I tested by wisdom and I said, "I am determined to be wise" -- but this was beyond 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이미 있는 것은 멀고 또 깊고 깊도다 누가 능히 통달하랴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Whatever wisdom may be, it is far off and most profound -- who can discover it?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돌이켜 전심으로 지혜와 명철을 살피고 연구하여 악한 것이 얼마나 어리석은 것이요 어리석은 것이 얼마나 미친 것인 줄을 알고자 하였더니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turned my mind to understand, to investigate and to search out wisdom and the scheme of things and to understand the stupidity of wickedness and the madness of folly.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마음은 올무와 그물 같고 손은 포승 같은 여인은 사망보다 더 쓰다는 사실을 내가 알아내었도다 그러므로 하나님을 기쁘게 하는 자는 그 여인을 피하려니와 죄인은 그 여인에게 붙잡히리로다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find more bitter than death the woman who is a snare, whose heart is a trap and whose hands are chains. The man who pleases God will escape her, but the sinner she will ensnare.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전도자가 이르되 보라 내가 낱낱이 살펴 그 이치를 연구하여 이것을 깨달았노라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"Look," says the Teacher, "this is what I have discovered: "Adding one thing to another to discover the scheme of things --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내 마음이 계속 찾아 보았으나 아직도 찾지 못한 것이 이것이라 천 사람 가운데서 한 사람을 내가 찾았으나 이 모든 사람들 중에서 여자는 한 사람도 찾지 못하였느니라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I was still searching but not finding -- I found one upright man among a thousand, but not one upright woman among them all.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내가 깨달은 것은 오직 이것이라 곧 하나님은 사람을 정직하게 지으셨으나 사람이 많은 꾀들을 낸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only have I found: God made mankind upright, but men have gone in search of many schemes."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슬픔이 웃음보다 나음은 얼굴에 근심하는 것이 마음에 유익하기 때문이니라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Sorrow is better than laughter, because a sad face is good for the heart.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지혜자의 마음은 초상집에 있으되 우매한 자의 마음은 혼인집에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heart of the wise is in the house of mourning, but the heart of fools is in the house of pleasure.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지혜로운 사람의 책망을 듣는 것이 우매한 자들의 노래를 듣는 것보다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better to heed a wise man's rebuke than to listen to the song of fools.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우매한 자들의 웃음 소리는 솥 밑에서 가시나무가 타는 소리 같으니 이것도 헛되니라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the crackling of thorns under the pot, so is the laughter of fools. This too is meaningless.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탐욕이 지혜자를 우매하게 하고 뇌물이 사람의 명철을 망하게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Extortion turns a wise man into a fool, and a bribe corrupts the heart.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일의 끝이 시작보다 낫고 참는 마음이 교만한 마음보다 나으니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end of a matter is better than its beginning, and patience is better than pride.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급한 마음으로 노를 발하지 말라 노는 우매한 자들의 품에 머무름이니라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quickly provoked in your spirit, for anger resides in the lap of fools.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