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온 땅의 언어가 하나요 말이 하나였더라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whole world had one language and a common speech.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셈의 족보는 이러하니라 셈은 백 세 곧 홍수 후 이 년에 아르박삿을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Shem. Two years after the flood, when Shem was 100 years old, he became the father of Arphaxad.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아르박삿을 낳은 후에 오백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Arphaxad, Shem lived 500 years and had other sons and daughters.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아르박삿은 삼십오 세에 셀라를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Arphaxad had lived 35 years, he became the father of Shelah.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셀라를 낳은 후에 사백삼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Shelah, Arphaxad lived 403 years and had other sons and daughters.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셀라는 삼십 세에 에벨을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Shelah had lived 30 years, he became the father of Eber.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에벨을 낳은 후에 사백삼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Eber, Shelah lived 403 years and had other sons and daughters.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에벨은 삼십사 세에 벨렉을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Eber had lived 34 years, he became the father of Peleg.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벨렉을 낳은 후에 사백삼십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Peleg, Eber lived 430 years and had other sons and daughters.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벨렉은 삼십 세에 르우를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Peleg had lived 30 years, he became the father of Reu.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르우를 낳은 후에 이백구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Reu, Peleg lived 209 years and had other sons and daughters.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그들이 동방으로 옮기다가 시날 평지를 만나 거기 거류하며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men moved eastward, they found a plain in Shinar and settled there.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르우는 삼십이 세에 스룩을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Reu had lived 32 years, he became the father of Serug.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스룩을 낳은 후에 이백칠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Serug, Reu lived 207 years and had other sons and daughters.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스룩은 삼십 세에 나홀을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Serug had lived 30 years, he became the father of Nahor.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나홀을 낳은 후에 이백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Nahor, Serug lived 200 years and had other sons and daughters.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나홀은 이십구 세에 데라를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Nahor had lived 29 years, he became the father of Terah.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데라를 낳은 후에 백십구 년을 지내며 자녀를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Terah, Nahor lived 119 years and had other sons and daughters.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데라는 칠십 세에 아브람과 나홀과 하란을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Terah had lived 70 years, he became the father of Abram, Nahor and Haran.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데라의 족보는 이러하니라 데라는 아브람과 나홀과 하란을 낳고 하란은 롯을 낳았으며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Terah. Terah became the father of Abram, Nahor and Haran. And Haran became the father of Lot.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하란은 그 아비 데라보다 먼저 고향 갈대아인의 우르에서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his father Terah was still alive, Haran died in Ur of the Chaldeans, in the land of his birth.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아브람과 나홀이 장가 들었으니 아브람의 아내의 이름은 사래며 나홀의 아내의 이름은 밀가니 하란의 딸이요 하란은 밀가의 아버지이며 또 이스가의 아버지더라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and Nahor both married. The name of Abram's wife was Sarai, and the name of Nahor's wife was Milcah; she was the daughter of Haran, the father of both Milcah and Iscah.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서로 말하되 자, 벽돌을 만들어 견고히 굽자 하고 이에 벽돌로 돌을 대신하며 역청으로 진흙을 대신하고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each other, "Come, let's make bricks and bake them thoroughly." They used brick instead of stone, and tar for mortar.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사래는 임신하지 못하므로 자식이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Sarai was barren; she had no children.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데라가 그 아들 아브람과 하란의 아들인 그의 손자 롯과 그의 며느리 아브람의 아내 사래를 데리고 갈대아인의 우르를 떠나 가나안 땅으로 가고자 하더니 하란에 이르러 거기 거류하였으며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Terah took his son Abram, his grandson Lot son of Haran, and his daughter-in-law Sarai, the wife of his son Abram, and together they set out from Ur of the Chaldeans to go to Canaan. But when they came to Haran, they settled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데라는 나이가 이백오 세가 되어 하란에서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Terah lived 205 years, and he died in Haran.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말하되 자, 성읍과 탑을 건설하여 그 탑 꼭대기를 하늘에 닿게 하여 우리 이름을 내고 온 지면에 흩어짐을 면하자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"Come, let us build ourselves a city, with a tower that reaches to the heavens, so that we may make a name for ourselves and not be scattered over the face of the whole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사람들이 건설하는 그 성읍과 탑을 보려고 내려오셨더라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came down to see the city and the tower that the men were building.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이르시되 이 무리가 한 족속이요 언어도 하나이므로 이같이 시작하였으니 이 후로는 그 하고자 하는 일을 막을 수 없으리로다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"If as one people speaking the same language they have begun to do this, then nothing they plan to do will be impossible for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자, 우리가 내려가서 거기서 그들의 언어를 혼잡하게 하여 그들이 서로 알아듣지 못하게 하자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let us go down and confuse their language so they will not understand each other."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거기서 그들을 온 지면에 흩으셨으므로 그들이 그 도시를 건설하기를 그쳤더라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scattered them from there over all the earth, and they stopped building the city.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그 이름을 바벨이라 하니 이는 여호와께서 거기서 온 땅의 언어를 혼잡하게 하셨음이니라 여호와께서 거기서 그들을 온 지면에 흩으셨더라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it was called Babel -- because there the LORD confused the language of the whole world. From there the LORD scattered them over the face of the whole earth.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