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당시에 시날 왕 아므라벨과 엘라살 왕 아리옥과 엘람 왕 그돌라오멜과 고임 왕 디달이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time Amraphel king of Shinar, Arioch king of Ellasar, Kedorlaomer king of Elam and Tidal king of Goiim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싯딤 골짜기에는 역청 구덩이가 많은지라 소돔 왕과 고모라 왕이 달아날 때에 그들이 거기 빠지고 그 나머지는 산으로 도망하매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Valley of Siddim was full of tar pits, and when the kings of Sodom and Gomorrah fled, some of the men fell into them and the rest fled to the hills.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 왕이 소돔과 고모라의 모든 재물과 양식을 빼앗아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kings seized all the goods of Sodom and Gomorrah and all their food; then they went away.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소돔에 거주하는 아브람의 조카 롯도 사로잡고 그 재물까지 노략하여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carried off Abram's nephew Lot and his possessions, since he was living in Sodom.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도망한 자가 와서 히브리 사람 아브람에게 알리니 그 때에 아브람이 아모리 족속 마므레의 상수리 수풀 근처에 거주하였더라 마므레는 에스골의 형제요 또 아넬의 형제라 이들은 아브람과 동맹한 사람들이더라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who had escaped came and reported this to Abram the Hebrew. Now Abram was living near the great trees of Mamre the Amorite, a brother of Eshcol and Aner, all of whom were allied with Abram.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아브람이 그의 조카가 사로잡혔음을 듣고 집에서 길리고 훈련된 자 삼백십팔 명을 거느리고 단까지 쫓아가서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Abram heard that his relative had been taken captive, he called out the 318 trained men born in his household and went in pursuit as far as Dan.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그와 그의 가신들이 나뉘어 밤에 그들을 쳐부수고 다메섹 왼편 호바까지 쫓아가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Abram divided his men to attack them and he routed them, pursuing them as far as Hobah, north of Damascus.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모든 빼앗겼던 재물과 자기의 조카 롯과 그의 재물과 또 부녀와 친척을 다 찾아왔더라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recovered all the goods and brought back his relative Lot and his possessions, together with the women and the other people.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아브람이 그돌라오멜과 그와 함께 한 왕들을 쳐부수고 돌아올 때에 소돔 왕이 사웨 골짜기 곧 왕의 골짜기로 나와 그를 영접하였고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Abram returned from defeating Kedorlaomer and the kings allied with him, the king of Sodom came out to meet him in the Valley of Shaveh (that is, the King's Valley).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살렘 왕 멜기세덱이 떡과 포도주를 가지고 나왔으니 그는 지극히 높으신 하나님의 제사장이었더라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Melchizedek king of Salem brought out bread and wine. He was priest of God Most High,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아브람에게 축복하여 이르되 천지의 주재이시요 지극히 높으신 하나님이여 아브람에게 복을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blessed Abram, saying, "Blessed be Abram by God Most High, Creator of heaven and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소돔 왕 베라와 고모라 왕 비르사와 아드마 왕 시납과 스보임 왕 세메벨과 벨라 곧 소알 왕과 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went to war against Bera king of Sodom, Birsha king of Gomorrah, Shinab king of Admah, Shemeber king of Zeboiim, and the king of Bela (that is, Zoar).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 대적을 네 손에 붙이신 지극히 높으신 하나님을 찬송할지로다 하매 아브람이 그 얻은 것에서 십분의 일을 멜기세덱에게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blessed be God Most High, who delivered your enemies into your hand." Then Abram gave him a tenth of everything.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소돔 왕이 아브람에게 이르되 사람은 내게 보내고 물품은 네가 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Sodom said to Abram, "Give me the people and keep the goods for yourself."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아브람이 소돔 왕에게 이르되 천지의 주재이시요 지극히 높으신 하나님 여호와께 내가 손을 들어 맹세하노니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Abram said to the king of Sodom, "I have raised my hand to the LORD, God Most High, Creator of heaven and earth, and have taken an oath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말이 내가 아브람으로 치부하게 하였다 할까 하여 네게 속한 것은 실 한 오라기나 들메끈 한 가닥도 내가 가지지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 will accept nothing belonging to you, not even a thread or the thong of a sandal, so that you will never be able to say, `I made Abram rich.'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오직 젊은이들이 먹은 것과 나와 동행한 아넬과 에스골과 마므레의 분깃을 제할지니 그들이 그 분깃을 가질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accept nothing but what my men have eaten and the share that belongs to the men who went with me -- to Aner, Eshcol and Mamre. Let them have their share."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이들이 다 싯딤 골짜기 곧 지금의 염해에 모였더라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latter kings joined forces in the Valley of Siddim (the Salt Sea).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이들이 십이 년 동안 그돌라오멜을 섬기다가 제십삼년에 배반한지라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twelve years they had been subject to Kedorlaomer, but in the thirteenth year they rebelled.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제십사년에 그돌라오멜과 그와 함께 한 왕들이 나와서 아스드롯 가르나임에서 르바 족속을, 함에서 수스 족속을, 사웨 기랴다임에서 엠 족속을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fourteenth year, Kedorlaomer and the kings allied with him went out and defeated the Rephaites in Ashteroth Karnaim, the Zuzites in Ham, the Emites in Shaveh Kiriathaim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호리 족속을 그 산 세일에서 쳐서 광야 근방 엘바란까지 이르렀으며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Horites in the hill country of Seir, as far as El Paran near the desert.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돌이켜 엔미스밧 곧 가데스에 이르러 아말렉 족속의 온 땅과 하사손다말에 사는 아모리 족속을 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turned back and went to En Mishpat (that is, Kadesh), and they conquered the whole territory of the Amalekites, as well as the Amorites who were living in Hazazon Tamar.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소돔 왕과 고모라 왕과 아드마 왕과 스보임 왕과 벨라 곧 소알 왕이 나와서 싯딤 골짜기에서 그들과 전쟁을 하기 위하여 진을 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Sodom, the king of Gomorrah, the king of Admah, the king of Zeboiim and the king of Bela (that is, Zoar) marched out and drew up their battle lines in the Valley of Siddim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엘람 왕 그돌라오멜과 고임 왕 디달과 시날 왕 아므라벨과 엘라살 왕 아리옥 네 왕이 곧 그 다섯 왕과 맞서니라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Kedorlaomer king of Elam, Tidal king of Goiim, Amraphel king of Shinar and Arioch king of Ellasar -- four kings against five.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