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 후에 여호와의 말씀이 환상 중에 아브람에게 임하여 이르시되 아브람아 두려워하지 말라 나는 네 방패요 너의 지극히 큰 상급이니라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this, the word of the LORD came to Abram in a vision: "Do not be afraid, Abram. I am your shield, your very great reward."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아브람이 그 모든 것을 가져다가 그 중간을 쪼개고 그 쪼갠 것을 마주 대하여 놓고 그 새는 쪼개지 아니하였으며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Abram brought all these to him, cut them in two and arranged the halves opposite each other; the birds, however, he did not cut in half.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솔개가 그 사체 위에 내릴 때에는 아브람이 쫓았더라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birds of prey came down on the carcasses, but Abram drove them away.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해 질 때에 아브람에게 깊은 잠이 임하고 큰 흑암과 두려움이 그에게 임하였더니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the sun was setting, Abram fell into a deep sleep, and a thick and dreadful darkness came over him.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아브람에게 이르시되 너는 반드시 알라 네 자손이 이방에서 객이 되어 그들을 섬기겠고 그들은 사백 년 동안 네 자손을 괴롭히리니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him, "Know for certain that your descendants will be strangers in a country not their own, and they will be enslaved and mistreated four hundred years.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그들이 섬기는 나라를 내가 징벌할지며 그 후에 네 자손이 큰 재물을 이끌고 나오리라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will punish the nation they serve as slaves, and afterward they will come out with great possessions.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너는 장수하다가 평안히 조상에게로 돌아가 장사될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You, however, will go to your fathers in peace and be buried at a good old age.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네 자손은 사대 만에 이 땅으로 돌아오리니 이는 아모리 족속의 죄악이 아직 가득 차지 아니함이니라 하시더니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the fourth generation your descendants will come back here, for the sin of the Amorites has not yet reached its full measure."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해가 져서 어두울 때에 연기 나는 화로가 보이며 타는 횃불이 쪼갠 고기 사이로 지나더라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sun had set and darkness had fallen, a smoking firepot with a blazing torch appeared and passed between the pieces.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날에 여호와께서 아브람과 더불어 언약을 세워 이르시되 내가 이 땅을 애굽 강에서부터 그 큰 강 유브라데까지 네 자손에게 주노니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that day the LORD made a covenant with Abram and said, "To your descendants I give this land, from the river of Egypt to the great river, the Euphrates --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곧 겐 족속과 그니스 족속과 갓몬 족속과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land of the Kenites, Kenizzites, Kadmonites,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아브람이 이르되 주 여호와여 무엇을 내게 주시려 하나이까 나는 자식이 없사오니 나의 상속자는 이 다메섹 사람 엘리에셀이니이다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Abram said, "O Sovereign LORD, what can you give me since I remain childless and the one who will inherit my estate is Eliezer of Damascus?"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헷 족속과 브리스 족속과 르바 족속과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Hittites, Perizzites, Rephaites,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아모리 족속과 가나안 족속과 기르가스 족속과 여부스 족속의 땅이니라 하셨더라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Amorites, Canaanites, Girgashites and Jebusites."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아브람이 또 이르되 주께서 내게 씨를 주지 아니하셨으니 내 집에서 길린 자가 내 상속자가 될 것이니이다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Abram said, "You have given me no children; so a servant in my household will be my heir."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여호와의 말씀이 그에게 임하여 이르시되 그 사람이 네 상속자가 아니라 네 몸에서 날 자가 네 상속자가 되리라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word of the LORD came to him: "This man will not be your heir, but a son coming from your own body will be your heir."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그를 이끌고 밖으로 나가 이르시되 하늘을 우러러 뭇별을 셀 수 있나 보라 또 그에게 이르시되 네 자손이 이와 같으리라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took him outside and said, "Look up at the heavens and count the stars -- if indeed you can count them." Then he said to him, "So shall your offspring be."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아브람이 여호와를 믿으니 여호와께서 이를 그의 의로 여기시고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Abram believed the LORD, and he credited it to him as righteousness.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또 그에게 이르시되 나는 이 땅을 네게 주어 소유를 삼게 하려고 너를 갈대아인의 우르에서 이끌어 낸 여호와니라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also said to him, "I am the LORD, who brought you out of Ur of the Chaldeans to give you this land to take possession of it."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이르되 주 여호와여 내가 이 땅을 소유로 받을 것을 무엇으로 알리이까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Abram said, "O Sovereign LORD, how can I know that I will gain possession of it?"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여호와께서 그에게 이르시되 나를 위하여 삼 년 된 암소와 삼 년 된 암염소와 삼 년 된 숫양과 산비둘기와 집비둘기 새끼를 가져올지니라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LORD said to him, "Bring me a heifer, a goat and a ram, each three years old, along with a dove and a young pigeon."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